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0.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98" r:id="rId2"/>
    <p:sldMasterId id="2147483713" r:id="rId3"/>
    <p:sldMasterId id="2147483757" r:id="rId4"/>
    <p:sldMasterId id="2147483766" r:id="rId5"/>
    <p:sldMasterId id="2147483801" r:id="rId6"/>
    <p:sldMasterId id="2147483803" r:id="rId7"/>
    <p:sldMasterId id="2147483850" r:id="rId8"/>
    <p:sldMasterId id="2147483889" r:id="rId9"/>
    <p:sldMasterId id="2147483898" r:id="rId10"/>
    <p:sldMasterId id="2147483940" r:id="rId11"/>
    <p:sldMasterId id="2147483963" r:id="rId12"/>
  </p:sldMasterIdLst>
  <p:notesMasterIdLst>
    <p:notesMasterId r:id="rId27"/>
  </p:notesMasterIdLst>
  <p:handoutMasterIdLst>
    <p:handoutMasterId r:id="rId28"/>
  </p:handoutMasterIdLst>
  <p:sldIdLst>
    <p:sldId id="566" r:id="rId13"/>
    <p:sldId id="696" r:id="rId14"/>
    <p:sldId id="692" r:id="rId15"/>
    <p:sldId id="693" r:id="rId16"/>
    <p:sldId id="694" r:id="rId17"/>
    <p:sldId id="695" r:id="rId18"/>
    <p:sldId id="698" r:id="rId19"/>
    <p:sldId id="699" r:id="rId20"/>
    <p:sldId id="703" r:id="rId21"/>
    <p:sldId id="704" r:id="rId22"/>
    <p:sldId id="658" r:id="rId23"/>
    <p:sldId id="691" r:id="rId24"/>
    <p:sldId id="706" r:id="rId25"/>
    <p:sldId id="697" r:id="rId26"/>
  </p:sldIdLst>
  <p:sldSz cx="10972800" cy="7315200"/>
  <p:notesSz cx="7010400" cy="9296400"/>
  <p:defaultTextStyle>
    <a:defPPr>
      <a:defRPr lang="en-US"/>
    </a:defPPr>
    <a:lvl1pPr marL="0" algn="l" defTabSz="1025379" rtl="0" eaLnBrk="1" latinLnBrk="0" hangingPunct="1">
      <a:defRPr sz="2100" kern="1200">
        <a:solidFill>
          <a:schemeClr val="tx1"/>
        </a:solidFill>
        <a:latin typeface="+mn-lt"/>
        <a:ea typeface="+mn-ea"/>
        <a:cs typeface="+mn-cs"/>
      </a:defRPr>
    </a:lvl1pPr>
    <a:lvl2pPr marL="512690" algn="l" defTabSz="1025379" rtl="0" eaLnBrk="1" latinLnBrk="0" hangingPunct="1">
      <a:defRPr sz="2100" kern="1200">
        <a:solidFill>
          <a:schemeClr val="tx1"/>
        </a:solidFill>
        <a:latin typeface="+mn-lt"/>
        <a:ea typeface="+mn-ea"/>
        <a:cs typeface="+mn-cs"/>
      </a:defRPr>
    </a:lvl2pPr>
    <a:lvl3pPr marL="1025379" algn="l" defTabSz="1025379" rtl="0" eaLnBrk="1" latinLnBrk="0" hangingPunct="1">
      <a:defRPr sz="2100" kern="1200">
        <a:solidFill>
          <a:schemeClr val="tx1"/>
        </a:solidFill>
        <a:latin typeface="+mn-lt"/>
        <a:ea typeface="+mn-ea"/>
        <a:cs typeface="+mn-cs"/>
      </a:defRPr>
    </a:lvl3pPr>
    <a:lvl4pPr marL="1538066" algn="l" defTabSz="1025379" rtl="0" eaLnBrk="1" latinLnBrk="0" hangingPunct="1">
      <a:defRPr sz="2100" kern="1200">
        <a:solidFill>
          <a:schemeClr val="tx1"/>
        </a:solidFill>
        <a:latin typeface="+mn-lt"/>
        <a:ea typeface="+mn-ea"/>
        <a:cs typeface="+mn-cs"/>
      </a:defRPr>
    </a:lvl4pPr>
    <a:lvl5pPr marL="2050756" algn="l" defTabSz="1025379" rtl="0" eaLnBrk="1" latinLnBrk="0" hangingPunct="1">
      <a:defRPr sz="2100" kern="1200">
        <a:solidFill>
          <a:schemeClr val="tx1"/>
        </a:solidFill>
        <a:latin typeface="+mn-lt"/>
        <a:ea typeface="+mn-ea"/>
        <a:cs typeface="+mn-cs"/>
      </a:defRPr>
    </a:lvl5pPr>
    <a:lvl6pPr marL="2563449" algn="l" defTabSz="1025379" rtl="0" eaLnBrk="1" latinLnBrk="0" hangingPunct="1">
      <a:defRPr sz="2100" kern="1200">
        <a:solidFill>
          <a:schemeClr val="tx1"/>
        </a:solidFill>
        <a:latin typeface="+mn-lt"/>
        <a:ea typeface="+mn-ea"/>
        <a:cs typeface="+mn-cs"/>
      </a:defRPr>
    </a:lvl6pPr>
    <a:lvl7pPr marL="3076135" algn="l" defTabSz="1025379" rtl="0" eaLnBrk="1" latinLnBrk="0" hangingPunct="1">
      <a:defRPr sz="2100" kern="1200">
        <a:solidFill>
          <a:schemeClr val="tx1"/>
        </a:solidFill>
        <a:latin typeface="+mn-lt"/>
        <a:ea typeface="+mn-ea"/>
        <a:cs typeface="+mn-cs"/>
      </a:defRPr>
    </a:lvl7pPr>
    <a:lvl8pPr marL="3588824" algn="l" defTabSz="1025379" rtl="0" eaLnBrk="1" latinLnBrk="0" hangingPunct="1">
      <a:defRPr sz="2100" kern="1200">
        <a:solidFill>
          <a:schemeClr val="tx1"/>
        </a:solidFill>
        <a:latin typeface="+mn-lt"/>
        <a:ea typeface="+mn-ea"/>
        <a:cs typeface="+mn-cs"/>
      </a:defRPr>
    </a:lvl8pPr>
    <a:lvl9pPr marL="4101516" algn="l" defTabSz="1025379"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70CE0A-7D70-E443-BE1E-27790F01D47D}">
          <p14:sldIdLst>
            <p14:sldId id="566"/>
            <p14:sldId id="696"/>
            <p14:sldId id="692"/>
            <p14:sldId id="693"/>
            <p14:sldId id="694"/>
            <p14:sldId id="695"/>
            <p14:sldId id="698"/>
            <p14:sldId id="699"/>
            <p14:sldId id="703"/>
            <p14:sldId id="704"/>
            <p14:sldId id="658"/>
            <p14:sldId id="691"/>
            <p14:sldId id="706"/>
            <p14:sldId id="69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aret Horn" initials="MH" lastIdx="9" clrIdx="0"/>
  <p:cmAuthor id="1" name="Kate Blosveren" initials="KB" lastIdx="1" clrIdx="1"/>
  <p:cmAuthor id="2" name="Allison Jones" initials="" lastIdx="11" clrIdx="2"/>
  <p:cmAuthor id="3" name="Jennifer Childress" initials="JC" lastIdx="3"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8606"/>
    <a:srgbClr val="F87508"/>
    <a:srgbClr val="FF6600"/>
    <a:srgbClr val="0091B2"/>
    <a:srgbClr val="8E9095"/>
    <a:srgbClr val="FDEEDB"/>
    <a:srgbClr val="FCDFBC"/>
    <a:srgbClr val="FAC78A"/>
    <a:srgbClr val="8F23B3"/>
    <a:srgbClr val="B6B6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0" autoAdjust="0"/>
    <p:restoredTop sz="89785" autoAdjust="0"/>
  </p:normalViewPr>
  <p:slideViewPr>
    <p:cSldViewPr>
      <p:cViewPr varScale="1">
        <p:scale>
          <a:sx n="69" d="100"/>
          <a:sy n="69" d="100"/>
        </p:scale>
        <p:origin x="-720" y="-120"/>
      </p:cViewPr>
      <p:guideLst>
        <p:guide orient="horz" pos="2304"/>
        <p:guide pos="3456"/>
      </p:guideLst>
    </p:cSldViewPr>
  </p:slideViewPr>
  <p:notesTextViewPr>
    <p:cViewPr>
      <p:scale>
        <a:sx n="100" d="100"/>
        <a:sy n="100" d="100"/>
      </p:scale>
      <p:origin x="0" y="0"/>
    </p:cViewPr>
  </p:notesTextViewPr>
  <p:sorterViewPr>
    <p:cViewPr>
      <p:scale>
        <a:sx n="130" d="100"/>
        <a:sy n="130" d="100"/>
      </p:scale>
      <p:origin x="0" y="6104"/>
    </p:cViewPr>
  </p:sorterViewPr>
  <p:notesViewPr>
    <p:cSldViewPr>
      <p:cViewPr varScale="1">
        <p:scale>
          <a:sx n="55" d="100"/>
          <a:sy n="55" d="100"/>
        </p:scale>
        <p:origin x="-185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E495C98-37AB-40B2-BBD9-DD4E3FBA396D}" type="slidenum">
              <a:rPr lang="en-US" smtClean="0"/>
              <a:pPr/>
              <a:t>‹#›</a:t>
            </a:fld>
            <a:endParaRPr lang="en-US" dirty="0"/>
          </a:p>
        </p:txBody>
      </p:sp>
    </p:spTree>
    <p:extLst>
      <p:ext uri="{BB962C8B-B14F-4D97-AF65-F5344CB8AC3E}">
        <p14:creationId xmlns:p14="http://schemas.microsoft.com/office/powerpoint/2010/main" val="2779285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10F5E9C3-6670-48C6-9F47-FD4460281E14}" type="datetimeFigureOut">
              <a:rPr lang="en-US" smtClean="0"/>
              <a:pPr/>
              <a:t>6/28/13</a:t>
            </a:fld>
            <a:endParaRPr lang="en-US" dirty="0"/>
          </a:p>
        </p:txBody>
      </p:sp>
      <p:sp>
        <p:nvSpPr>
          <p:cNvPr id="4" name="Slide Image Placeholder 3"/>
          <p:cNvSpPr>
            <a:spLocks noGrp="1" noRot="1" noChangeAspect="1"/>
          </p:cNvSpPr>
          <p:nvPr>
            <p:ph type="sldImg" idx="2"/>
          </p:nvPr>
        </p:nvSpPr>
        <p:spPr>
          <a:xfrm>
            <a:off x="890588" y="696913"/>
            <a:ext cx="5229225"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8DDD233-47F8-4194-BBBC-DA81A0313A94}" type="slidenum">
              <a:rPr lang="en-US" smtClean="0"/>
              <a:pPr/>
              <a:t>‹#›</a:t>
            </a:fld>
            <a:endParaRPr lang="en-US" dirty="0"/>
          </a:p>
        </p:txBody>
      </p:sp>
    </p:spTree>
    <p:extLst>
      <p:ext uri="{BB962C8B-B14F-4D97-AF65-F5344CB8AC3E}">
        <p14:creationId xmlns:p14="http://schemas.microsoft.com/office/powerpoint/2010/main" val="2388434897"/>
      </p:ext>
    </p:extLst>
  </p:cSld>
  <p:clrMap bg1="lt1" tx1="dk1" bg2="lt2" tx2="dk2" accent1="accent1" accent2="accent2" accent3="accent3" accent4="accent4" accent5="accent5" accent6="accent6" hlink="hlink" folHlink="folHlink"/>
  <p:hf hdr="0" ftr="0" dt="0"/>
  <p:notesStyle>
    <a:lvl1pPr marL="0" algn="l" defTabSz="1025379" rtl="0" eaLnBrk="1" latinLnBrk="0" hangingPunct="1">
      <a:defRPr sz="1400" kern="1200">
        <a:solidFill>
          <a:schemeClr val="tx1"/>
        </a:solidFill>
        <a:latin typeface="+mn-lt"/>
        <a:ea typeface="+mn-ea"/>
        <a:cs typeface="+mn-cs"/>
      </a:defRPr>
    </a:lvl1pPr>
    <a:lvl2pPr marL="512690" algn="l" defTabSz="1025379" rtl="0" eaLnBrk="1" latinLnBrk="0" hangingPunct="1">
      <a:defRPr sz="1400" kern="1200">
        <a:solidFill>
          <a:schemeClr val="tx1"/>
        </a:solidFill>
        <a:latin typeface="+mn-lt"/>
        <a:ea typeface="+mn-ea"/>
        <a:cs typeface="+mn-cs"/>
      </a:defRPr>
    </a:lvl2pPr>
    <a:lvl3pPr marL="1025379" algn="l" defTabSz="1025379" rtl="0" eaLnBrk="1" latinLnBrk="0" hangingPunct="1">
      <a:defRPr sz="1400" kern="1200">
        <a:solidFill>
          <a:schemeClr val="tx1"/>
        </a:solidFill>
        <a:latin typeface="+mn-lt"/>
        <a:ea typeface="+mn-ea"/>
        <a:cs typeface="+mn-cs"/>
      </a:defRPr>
    </a:lvl3pPr>
    <a:lvl4pPr marL="1538066" algn="l" defTabSz="1025379" rtl="0" eaLnBrk="1" latinLnBrk="0" hangingPunct="1">
      <a:defRPr sz="1400" kern="1200">
        <a:solidFill>
          <a:schemeClr val="tx1"/>
        </a:solidFill>
        <a:latin typeface="+mn-lt"/>
        <a:ea typeface="+mn-ea"/>
        <a:cs typeface="+mn-cs"/>
      </a:defRPr>
    </a:lvl4pPr>
    <a:lvl5pPr marL="2050756" algn="l" defTabSz="1025379" rtl="0" eaLnBrk="1" latinLnBrk="0" hangingPunct="1">
      <a:defRPr sz="1400" kern="1200">
        <a:solidFill>
          <a:schemeClr val="tx1"/>
        </a:solidFill>
        <a:latin typeface="+mn-lt"/>
        <a:ea typeface="+mn-ea"/>
        <a:cs typeface="+mn-cs"/>
      </a:defRPr>
    </a:lvl5pPr>
    <a:lvl6pPr marL="2563449" algn="l" defTabSz="1025379" rtl="0" eaLnBrk="1" latinLnBrk="0" hangingPunct="1">
      <a:defRPr sz="1400" kern="1200">
        <a:solidFill>
          <a:schemeClr val="tx1"/>
        </a:solidFill>
        <a:latin typeface="+mn-lt"/>
        <a:ea typeface="+mn-ea"/>
        <a:cs typeface="+mn-cs"/>
      </a:defRPr>
    </a:lvl6pPr>
    <a:lvl7pPr marL="3076135" algn="l" defTabSz="1025379" rtl="0" eaLnBrk="1" latinLnBrk="0" hangingPunct="1">
      <a:defRPr sz="1400" kern="1200">
        <a:solidFill>
          <a:schemeClr val="tx1"/>
        </a:solidFill>
        <a:latin typeface="+mn-lt"/>
        <a:ea typeface="+mn-ea"/>
        <a:cs typeface="+mn-cs"/>
      </a:defRPr>
    </a:lvl7pPr>
    <a:lvl8pPr marL="3588824" algn="l" defTabSz="1025379" rtl="0" eaLnBrk="1" latinLnBrk="0" hangingPunct="1">
      <a:defRPr sz="1400" kern="1200">
        <a:solidFill>
          <a:schemeClr val="tx1"/>
        </a:solidFill>
        <a:latin typeface="+mn-lt"/>
        <a:ea typeface="+mn-ea"/>
        <a:cs typeface="+mn-cs"/>
      </a:defRPr>
    </a:lvl8pPr>
    <a:lvl9pPr marL="4101516" algn="l" defTabSz="102537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34FB7-75EF-9E42-B248-049A06BD275A}" type="slidenum">
              <a:rPr lang="en-US"/>
              <a:pPr/>
              <a:t>7</a:t>
            </a:fld>
            <a:endParaRPr lang="en-US" dirty="0"/>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DDD233-47F8-4194-BBBC-DA81A0313A94}" type="slidenum">
              <a:rPr lang="en-US" smtClean="0"/>
              <a:pPr/>
              <a:t>8</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
            </a:r>
            <a:endParaRPr lang="en-US" dirty="0"/>
          </a:p>
        </p:txBody>
      </p:sp>
      <p:sp>
        <p:nvSpPr>
          <p:cNvPr id="4" name="Slide Number Placeholder 3"/>
          <p:cNvSpPr>
            <a:spLocks noGrp="1"/>
          </p:cNvSpPr>
          <p:nvPr>
            <p:ph type="sldNum" sz="quarter" idx="10"/>
          </p:nvPr>
        </p:nvSpPr>
        <p:spPr/>
        <p:txBody>
          <a:bodyPr/>
          <a:lstStyle/>
          <a:p>
            <a:fld id="{48DDD233-47F8-4194-BBBC-DA81A0313A94}" type="slidenum">
              <a:rPr lang="en-US" smtClean="0"/>
              <a:pPr/>
              <a:t>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
            </a:r>
            <a:endParaRPr lang="en-US" dirty="0"/>
          </a:p>
        </p:txBody>
      </p:sp>
      <p:sp>
        <p:nvSpPr>
          <p:cNvPr id="4" name="Slide Number Placeholder 3"/>
          <p:cNvSpPr>
            <a:spLocks noGrp="1"/>
          </p:cNvSpPr>
          <p:nvPr>
            <p:ph type="sldNum" sz="quarter" idx="10"/>
          </p:nvPr>
        </p:nvSpPr>
        <p:spPr/>
        <p:txBody>
          <a:bodyPr/>
          <a:lstStyle/>
          <a:p>
            <a:fld id="{48DDD233-47F8-4194-BBBC-DA81A0313A94}" type="slidenum">
              <a:rPr lang="en-US" smtClean="0"/>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Grp="1" noRot="1" noChangeAspect="1" noChangeArrowheads="1" noTextEdit="1"/>
          </p:cNvSpPr>
          <p:nvPr>
            <p:ph type="sldImg"/>
          </p:nvPr>
        </p:nvSpPr>
        <p:spPr>
          <a:xfrm>
            <a:off x="890588" y="696913"/>
            <a:ext cx="5229225" cy="3486150"/>
          </a:xfrm>
        </p:spPr>
      </p:sp>
      <p:sp>
        <p:nvSpPr>
          <p:cNvPr id="93187" name="Rectangle 2"/>
          <p:cNvSpPr>
            <a:spLocks noGrp="1" noChangeArrowheads="1"/>
          </p:cNvSpPr>
          <p:nvPr>
            <p:ph type="body" idx="1"/>
          </p:nvPr>
        </p:nvSpPr>
        <p:spPr>
          <a:noFill/>
          <a:ln w="9525"/>
        </p:spPr>
        <p:txBody>
          <a:bodyPr/>
          <a:lstStyle/>
          <a:p>
            <a:pPr eaLnBrk="1"/>
            <a:endParaRPr lang="en-US" dirty="0" smtClean="0">
              <a:latin typeface="Noteworthy Bold"/>
              <a:ea typeface="Noteworthy Bold"/>
              <a:cs typeface="Noteworthy Bo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
            </a:r>
            <a:endParaRPr lang="en-US" dirty="0"/>
          </a:p>
        </p:txBody>
      </p:sp>
      <p:sp>
        <p:nvSpPr>
          <p:cNvPr id="4" name="Slide Number Placeholder 3"/>
          <p:cNvSpPr>
            <a:spLocks noGrp="1"/>
          </p:cNvSpPr>
          <p:nvPr>
            <p:ph type="sldNum" sz="quarter" idx="10"/>
          </p:nvPr>
        </p:nvSpPr>
        <p:spPr/>
        <p:txBody>
          <a:bodyPr/>
          <a:lstStyle/>
          <a:p>
            <a:fld id="{48DDD233-47F8-4194-BBBC-DA81A0313A94}"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34FB7-75EF-9E42-B248-049A06BD275A}" type="slidenum">
              <a:rPr lang="en-US"/>
              <a:pPr/>
              <a:t>14</a:t>
            </a:fld>
            <a:endParaRPr lang="en-US" dirty="0"/>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r>
              <a:rPr lang="en-US" dirty="0"/>
              <a:t>Studies from 60s through early 90s indicate that typical lab work, by itself, does little to improve students</a:t>
            </a:r>
            <a:r>
              <a:rPr lang="ja-JP" altLang="en-US">
                <a:latin typeface="Arial"/>
              </a:rPr>
              <a:t>’</a:t>
            </a:r>
            <a:r>
              <a:rPr lang="en-US" dirty="0"/>
              <a:t> understanding of science content.  Studies of integrated instructional units have shown evidence of gains in student understanding of complex topics in physics, biology and chemistry when compared to more traditional approaches.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jpe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6.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7.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8.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2.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0.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5.jpe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jpe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8.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9.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0.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5.jpe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2.jpe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6.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7.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8.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9.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0.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5.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6.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8.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9.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jpe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3.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5.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2.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6.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7.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8.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9.jpe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0.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5.jpe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2.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8.jpe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9.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0.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3.jpe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5.jpe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2.jpe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6.jpe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7.jpe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8.jpe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0.jpe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5.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5.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6.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8.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2.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436877"/>
      </p:ext>
    </p:extLst>
  </p:cSld>
  <p:clrMapOvr>
    <a:masterClrMapping/>
  </p:clrMapOvr>
  <p:transition xmlns:p14="http://schemas.microsoft.com/office/powerpoint/2010/mai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 name="Group 15"/>
          <p:cNvGrpSpPr/>
          <p:nvPr userDrawn="1"/>
        </p:nvGrpSpPr>
        <p:grpSpPr>
          <a:xfrm>
            <a:off x="0" y="-3388"/>
            <a:ext cx="10972800" cy="1374987"/>
            <a:chOff x="0" y="-3175"/>
            <a:chExt cx="9144000" cy="1289050"/>
          </a:xfrm>
        </p:grpSpPr>
        <p:pic>
          <p:nvPicPr>
            <p:cNvPr id="9" name="Picture 8" descr="_0013_14.jpg"/>
            <p:cNvPicPr>
              <a:picLocks noChangeAspect="1"/>
            </p:cNvPicPr>
            <p:nvPr/>
          </p:nvPicPr>
          <p:blipFill>
            <a:blip r:embed="rId2" cstate="print"/>
            <a:srcRect b="4275"/>
            <a:stretch>
              <a:fillRect/>
            </a:stretch>
          </p:blipFill>
          <p:spPr>
            <a:xfrm>
              <a:off x="0" y="0"/>
              <a:ext cx="9144000" cy="1282700"/>
            </a:xfrm>
            <a:prstGeom prst="rect">
              <a:avLst/>
            </a:prstGeom>
          </p:spPr>
        </p:pic>
        <p:sp>
          <p:nvSpPr>
            <p:cNvPr id="10"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11"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grpSp>
      <p:sp>
        <p:nvSpPr>
          <p:cNvPr id="5" name="Slide Number Placeholder 24"/>
          <p:cNvSpPr>
            <a:spLocks noGrp="1"/>
          </p:cNvSpPr>
          <p:nvPr>
            <p:ph type="sldNum" sz="quarter" idx="4"/>
          </p:nvPr>
        </p:nvSpPr>
        <p:spPr>
          <a:xfrm>
            <a:off x="8321040" y="6746241"/>
            <a:ext cx="1828800" cy="568960"/>
          </a:xfrm>
          <a:prstGeom prst="rect">
            <a:avLst/>
          </a:prstGeom>
        </p:spPr>
        <p:txBody>
          <a:bodyPr vert="horz" lIns="104314" tIns="52155" rIns="104314" bIns="52155" rtlCol="0" anchor="ctr"/>
          <a:lstStyle>
            <a:lvl1pPr algn="r">
              <a:defRPr sz="1400">
                <a:solidFill>
                  <a:srgbClr val="9F9F9F"/>
                </a:solidFill>
              </a:defRPr>
            </a:lvl1pPr>
          </a:lstStyle>
          <a:p>
            <a:fld id="{FA7FE77C-AF48-3246-81CD-1FACB1FB746A}" type="slidenum">
              <a:rPr lang="en-US" smtClean="0"/>
              <a:pPr/>
              <a:t>‹#›</a:t>
            </a:fld>
            <a:endParaRPr lang="en-US" dirty="0"/>
          </a:p>
        </p:txBody>
      </p:sp>
      <p:sp>
        <p:nvSpPr>
          <p:cNvPr id="12" name="Title 1"/>
          <p:cNvSpPr>
            <a:spLocks noGrp="1"/>
          </p:cNvSpPr>
          <p:nvPr>
            <p:ph type="title"/>
          </p:nvPr>
        </p:nvSpPr>
        <p:spPr>
          <a:xfrm>
            <a:off x="1" y="-1"/>
            <a:ext cx="7315200" cy="1371600"/>
          </a:xfrm>
        </p:spPr>
        <p:txBody>
          <a:bodyPr/>
          <a:lstStyle/>
          <a:p>
            <a:r>
              <a:rPr lang="en-US" dirty="0" smtClean="0"/>
              <a:t>Click to edit Master title style</a:t>
            </a:r>
            <a:endParaRPr lang="en-US" dirty="0"/>
          </a:p>
        </p:txBody>
      </p:sp>
      <p:sp>
        <p:nvSpPr>
          <p:cNvPr id="13" name="Footer Placeholder 71"/>
          <p:cNvSpPr>
            <a:spLocks noGrp="1"/>
          </p:cNvSpPr>
          <p:nvPr>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
        <p:nvSpPr>
          <p:cNvPr id="14" name="Content Placeholder 2"/>
          <p:cNvSpPr>
            <a:spLocks noGrp="1"/>
          </p:cNvSpPr>
          <p:nvPr>
            <p:ph idx="1"/>
          </p:nvPr>
        </p:nvSpPr>
        <p:spPr>
          <a:xfrm>
            <a:off x="548640" y="1706880"/>
            <a:ext cx="9875520" cy="4807374"/>
          </a:xfrm>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Tree>
    <p:extLst>
      <p:ext uri="{BB962C8B-B14F-4D97-AF65-F5344CB8AC3E}">
        <p14:creationId xmlns:p14="http://schemas.microsoft.com/office/powerpoint/2010/main" val="3438686750"/>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55"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4864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DD73A642-81EE-48D3-9D01-F7D6B7BDC71F}" type="slidenum">
              <a:rPr lang="en-US"/>
              <a:pPr>
                <a:defRPr/>
              </a:pPr>
              <a:t>‹#›</a:t>
            </a:fld>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1"/>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6F6C0A0C-91FE-4ED3-90C1-BEB3199D78CF}" type="slidenum">
              <a:rPr lang="en-US"/>
              <a:pPr>
                <a:defRPr/>
              </a:pPr>
              <a:t>‹#›</a:t>
            </a:fld>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3" y="285751"/>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E4377BE9-0B85-4B58-BB78-28C7F45E9620}" type="slidenum">
              <a:rPr lang="en-US"/>
              <a:pPr>
                <a:defRPr/>
              </a:pPr>
              <a:t>‹#›</a:t>
            </a:fld>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2" y="285750"/>
            <a:ext cx="2088207"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5808360D-A3EB-44DC-9610-85D934BC2996}" type="slidenum">
              <a:rPr lang="en-US"/>
              <a:pPr>
                <a:defRPr/>
              </a:pPr>
              <a:t>‹#›</a:t>
            </a:fld>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4" y="296466"/>
            <a:ext cx="2098923"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ACF49802-6D91-44FB-BCE1-A9B67507A977}" type="slidenum">
              <a:rPr lang="en-US"/>
              <a:pPr>
                <a:defRPr/>
              </a:pPr>
              <a:t>‹#›</a:t>
            </a:fld>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1"/>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0E4E65CE-E059-4399-89CB-60B131307FD1}" type="slidenum">
              <a:rPr lang="en-US"/>
              <a:pPr>
                <a:defRPr/>
              </a:pPr>
              <a:t>‹#›</a:t>
            </a:fld>
            <a:endParaRPr 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14EC5E39-0C26-4E5B-8793-B8F2A5CF64EA}" type="slidenum">
              <a:rPr lang="en-US"/>
              <a:pPr>
                <a:defRPr/>
              </a:pPr>
              <a:t>‹#›</a:t>
            </a:fld>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8097" y="464625"/>
            <a:ext cx="8596610" cy="736436"/>
          </a:xfrm>
          <a:prstGeom prst="rect">
            <a:avLst/>
          </a:prstGeom>
          <a:noFill/>
          <a:ln>
            <a:noFill/>
          </a:ln>
          <a:extLst/>
        </p:spPr>
        <p:txBody>
          <a:bodyPr lIns="104473" tIns="52237" rIns="104473" bIns="5223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9347"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56" y="285751"/>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473" tIns="52237" rIns="104473" bIns="52237"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rtlCol="0"/>
          <a:lstStyle>
            <a:lvl1pPr hangingPunct="1">
              <a:defRPr/>
            </a:lvl1pPr>
          </a:lstStyle>
          <a:p>
            <a:pPr>
              <a:defRPr/>
            </a:pPr>
            <a:fld id="{86924C5C-0D5D-4E17-8C7C-8F778024F315}"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55"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D02BD1F0-A4E2-4507-A1D8-3E4B27202BB2}" type="slidenum">
              <a:rPr lang="en-US"/>
              <a:pPr>
                <a:defRPr/>
              </a:pPr>
              <a:t>‹#›</a:t>
            </a:fld>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1"/>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5D4ED7FF-2633-4799-8B50-92B5598C068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766520"/>
      </p:ext>
    </p:extLst>
  </p:cSld>
  <p:clrMapOvr>
    <a:masterClrMapping/>
  </p:clrMapOvr>
  <p:transition xmlns:p14="http://schemas.microsoft.com/office/powerpoint/2010/main" spd="med" advClick="0">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3" y="285751"/>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2EAC472F-D10C-47C3-9845-72778270A241}" type="slidenum">
              <a:rPr lang="en-US"/>
              <a:pPr>
                <a:defRPr/>
              </a:pPr>
              <a:t>‹#›</a:t>
            </a:fld>
            <a:endParaRPr 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2" y="285750"/>
            <a:ext cx="2088207"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FC681462-89DB-4A51-A638-7323293CC6FC}" type="slidenum">
              <a:rPr lang="en-US"/>
              <a:pPr>
                <a:defRPr/>
              </a:pPr>
              <a:t>‹#›</a:t>
            </a:fld>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4" y="296466"/>
            <a:ext cx="2098923"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63912622-C5BA-4A13-90D2-87E8667B6B38}" type="slidenum">
              <a:rPr lang="en-US"/>
              <a:pPr>
                <a:defRPr/>
              </a:pPr>
              <a:t>‹#›</a:t>
            </a:fld>
            <a:endParaRPr 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1"/>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A14E404C-449D-4073-B67B-6982E92670CD}" type="slidenum">
              <a:rPr lang="en-US"/>
              <a:pPr>
                <a:defRPr/>
              </a:pPr>
              <a:t>‹#›</a:t>
            </a:fld>
            <a:endParaRPr lang="en-US"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03FF8BF8-AD10-4B20-ADCC-A3214C3892D4}" type="slidenum">
              <a:rPr lang="en-US"/>
              <a:pPr>
                <a:defRPr/>
              </a:pPr>
              <a:t>‹#›</a:t>
            </a:fld>
            <a:endParaRPr lang="en-US"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548640" y="292947"/>
            <a:ext cx="9875520" cy="1219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srgbClr val="F57E20"/>
                </a:solidFill>
              </a:defRPr>
            </a:lvl1pPr>
          </a:lstStyle>
          <a:p>
            <a:pPr>
              <a:defRPr/>
            </a:pPr>
            <a:fld id="{A0D7DDEC-E583-4FAF-BCBB-70DE762D5550}" type="slidenum">
              <a:rPr lang="en-US"/>
              <a:pPr>
                <a:defRPr/>
              </a:pPr>
              <a:t>‹#›</a:t>
            </a:fld>
            <a:endParaRPr lang="en-US" dirty="0"/>
          </a:p>
        </p:txBody>
      </p:sp>
    </p:spTree>
  </p:cSld>
  <p:clrMapOvr>
    <a:masterClrMapping/>
  </p:clrMapOvr>
  <p:transition xmlns:p14="http://schemas.microsoft.com/office/powerpoint/2010/main" spd="med" advClick="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rtlCol="0"/>
          <a:lstStyle>
            <a:lvl1pPr hangingPunct="1">
              <a:defRPr/>
            </a:lvl1pPr>
          </a:lstStyle>
          <a:p>
            <a:pPr>
              <a:defRPr/>
            </a:pPr>
            <a:fld id="{CB378830-4637-473E-B86D-7F9BF8919F46}" type="slidenum">
              <a:rPr lang="en-US"/>
              <a:pPr>
                <a:defRPr/>
              </a:pPr>
              <a:t>‹#›</a:t>
            </a:fld>
            <a:endParaRPr lang="en-US"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1"/>
            <a:ext cx="10972800" cy="1375172"/>
            <a:chOff x="0" y="-3175"/>
            <a:chExt cx="9144000" cy="1289050"/>
          </a:xfrm>
        </p:grpSpPr>
        <p:pic>
          <p:nvPicPr>
            <p:cNvPr id="6" name="Picture 9" descr="_0010_11.jpg"/>
            <p:cNvPicPr>
              <a:picLocks noChangeAspect="1"/>
            </p:cNvPicPr>
            <p:nvPr userDrawn="1"/>
          </p:nvPicPr>
          <p:blipFill>
            <a:blip r:embed="rId2" cstate="print"/>
            <a:srcRect b="4274"/>
            <a:stretch>
              <a:fillRect/>
            </a:stretch>
          </p:blipFill>
          <p:spPr bwMode="auto">
            <a:xfrm>
              <a:off x="0" y="0"/>
              <a:ext cx="9144000" cy="1282700"/>
            </a:xfrm>
            <a:prstGeom prst="rect">
              <a:avLst/>
            </a:prstGeom>
            <a:noFill/>
            <a:ln w="9525">
              <a:noFill/>
              <a:miter lim="800000"/>
              <a:headEnd/>
              <a:tailEnd/>
            </a:ln>
          </p:spPr>
        </p:pic>
        <p:sp>
          <p:nvSpPr>
            <p:cNvPr id="7" name="Freeform 21"/>
            <p:cNvSpPr>
              <a:spLocks/>
            </p:cNvSpPr>
            <p:nvPr/>
          </p:nvSpPr>
          <p:spPr bwMode="auto">
            <a:xfrm>
              <a:off x="1376288" y="-3175"/>
              <a:ext cx="7256487"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a:noFill/>
            </a:ln>
            <a:extLst/>
          </p:spPr>
          <p:txBody>
            <a:bodyPr wrap="none" anchor="ctr"/>
            <a:lstStyle/>
            <a:p>
              <a:pPr algn="ctr" defTabSz="469347" fontAlgn="base" hangingPunct="0">
                <a:spcBef>
                  <a:spcPct val="0"/>
                </a:spcBef>
                <a:spcAft>
                  <a:spcPct val="0"/>
                </a:spcAft>
                <a:defRPr/>
              </a:pPr>
              <a:endParaRPr lang="en-US" sz="2900" dirty="0">
                <a:solidFill>
                  <a:srgbClr val="000000"/>
                </a:solidFill>
                <a:latin typeface="Helvetica Light" charset="0"/>
                <a:ea typeface="Helvetica Light"/>
                <a:cs typeface="Helvetica Light"/>
                <a:sym typeface="Helvetica Light" charset="0"/>
              </a:endParaRPr>
            </a:p>
          </p:txBody>
        </p:sp>
        <p:sp>
          <p:nvSpPr>
            <p:cNvPr id="8" name="Freeform 21"/>
            <p:cNvSpPr>
              <a:spLocks/>
            </p:cNvSpPr>
            <p:nvPr/>
          </p:nvSpPr>
          <p:spPr bwMode="auto">
            <a:xfrm>
              <a:off x="0" y="174"/>
              <a:ext cx="7238628" cy="1285701"/>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a:noFill/>
            </a:ln>
            <a:extLst/>
          </p:spPr>
          <p:txBody>
            <a:bodyPr wrap="none" anchor="ctr"/>
            <a:lstStyle/>
            <a:p>
              <a:pPr algn="ctr" defTabSz="469347" fontAlgn="base" hangingPunct="0">
                <a:spcBef>
                  <a:spcPct val="0"/>
                </a:spcBef>
                <a:spcAft>
                  <a:spcPct val="0"/>
                </a:spcAft>
                <a:defRPr/>
              </a:pPr>
              <a:endParaRPr lang="en-US" sz="2900" dirty="0">
                <a:solidFill>
                  <a:srgbClr val="000000"/>
                </a:solidFill>
                <a:latin typeface="Helvetica Light" charset="0"/>
                <a:ea typeface="Helvetica Light"/>
                <a:cs typeface="Helvetica Light"/>
                <a:sym typeface="Helvetica Light" charset="0"/>
              </a:endParaRPr>
            </a:p>
          </p:txBody>
        </p:sp>
      </p:grpSp>
      <p:sp>
        <p:nvSpPr>
          <p:cNvPr id="3" name="Content Placeholder 2"/>
          <p:cNvSpPr>
            <a:spLocks noGrp="1"/>
          </p:cNvSpPr>
          <p:nvPr>
            <p:ph idx="1"/>
          </p:nvPr>
        </p:nvSpPr>
        <p:spPr/>
        <p:txBody>
          <a:bodyPr/>
          <a:lstStyle>
            <a:lvl3pPr marL="1044789" indent="20315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rtlCol="0">
            <a:normAutofit/>
          </a:bodyPr>
          <a:lstStyle/>
          <a:p>
            <a:r>
              <a:rPr lang="en-US" dirty="0" smtClean="0"/>
              <a:t>Click to edit Master title style</a:t>
            </a:r>
            <a:endParaRPr lang="en-US" dirty="0"/>
          </a:p>
        </p:txBody>
      </p:sp>
      <p:sp>
        <p:nvSpPr>
          <p:cNvPr id="9" name="Slide Number Placeholder 24"/>
          <p:cNvSpPr>
            <a:spLocks noGrp="1"/>
          </p:cNvSpPr>
          <p:nvPr>
            <p:ph type="sldNum" sz="quarter" idx="10"/>
          </p:nvPr>
        </p:nvSpPr>
        <p:spPr>
          <a:xfrm>
            <a:off x="8320684" y="6746083"/>
            <a:ext cx="1829693" cy="569119"/>
          </a:xfrm>
        </p:spPr>
        <p:txBody>
          <a:bodyPr rtlCol="0"/>
          <a:lstStyle>
            <a:lvl1pPr algn="r" hangingPunct="1">
              <a:defRPr sz="1400">
                <a:solidFill>
                  <a:prstClr val="white">
                    <a:lumMod val="65000"/>
                  </a:prstClr>
                </a:solidFill>
              </a:defRPr>
            </a:lvl1pPr>
          </a:lstStyle>
          <a:p>
            <a:pPr>
              <a:defRPr/>
            </a:pPr>
            <a:fld id="{807B307B-1014-43F0-98AD-7D9136FB7B3C}" type="slidenum">
              <a:rPr lang="en-US"/>
              <a:pPr>
                <a:defRPr/>
              </a:pPr>
              <a:t>‹#›</a:t>
            </a:fld>
            <a:endParaRPr lang="en-US" dirty="0"/>
          </a:p>
        </p:txBody>
      </p:sp>
      <p:sp>
        <p:nvSpPr>
          <p:cNvPr id="10" name="Footer Placeholder 71"/>
          <p:cNvSpPr>
            <a:spLocks noGrp="1"/>
          </p:cNvSpPr>
          <p:nvPr userDrawn="1">
            <p:ph type="ftr" sz="quarter" idx="11"/>
          </p:nvPr>
        </p:nvSpPr>
        <p:spPr>
          <a:xfrm>
            <a:off x="0" y="6746083"/>
            <a:ext cx="8686354" cy="569119"/>
          </a:xfrm>
          <a:prstGeom prst="rect">
            <a:avLst/>
          </a:prstGeom>
        </p:spPr>
        <p:txBody>
          <a:bodyPr vert="horz" wrap="square" lIns="104479" tIns="52240" rIns="104479" bIns="52240" numCol="1" anchor="t" anchorCtr="0" compatLnSpc="1">
            <a:prstTxWarp prst="textNoShape">
              <a:avLst/>
            </a:prstTxWarp>
          </a:bodyPr>
          <a:lstStyle>
            <a:lvl1pPr algn="ctr" defTabSz="468072" fontAlgn="base" hangingPunct="0">
              <a:spcBef>
                <a:spcPct val="0"/>
              </a:spcBef>
              <a:spcAft>
                <a:spcPct val="0"/>
              </a:spcAft>
              <a:defRPr b="1">
                <a:solidFill>
                  <a:srgbClr val="E4A11B"/>
                </a:solidFill>
                <a:latin typeface="Arial" pitchFamily="34" charset="0"/>
                <a:ea typeface="Helvetica Light"/>
                <a:cs typeface="Arial" pitchFamily="34" charset="0"/>
                <a:sym typeface="Helvetica Light"/>
              </a:defRPr>
            </a:lvl1pPr>
          </a:lstStyle>
          <a:p>
            <a:pPr>
              <a:defRPr/>
            </a:pPr>
            <a:endParaRPr lang="en-US" sz="2900" dirty="0" smtClean="0"/>
          </a:p>
          <a:p>
            <a:pPr>
              <a:defRPr/>
            </a:pPr>
            <a:r>
              <a:rPr lang="en-US" sz="2900" dirty="0" smtClean="0"/>
              <a:t>Source:</a:t>
            </a:r>
          </a:p>
          <a:p>
            <a:pPr>
              <a:defRPr/>
            </a:pPr>
            <a:endParaRPr lang="en-US" sz="2900" dirty="0"/>
          </a:p>
        </p:txBody>
      </p:sp>
    </p:spTree>
  </p:cSld>
  <p:clrMapOvr>
    <a:masterClrMapping/>
  </p:clrMapOvr>
  <p:transition xmlns:p14="http://schemas.microsoft.com/office/powerpoint/2010/main" spd="med" advClick="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prstClr val="white"/>
                </a:solidFill>
              </a:defRPr>
            </a:lvl1pPr>
          </a:lstStyle>
          <a:p>
            <a:pPr>
              <a:defRPr/>
            </a:pPr>
            <a:fld id="{8AC127C6-1D20-4D5B-941C-9064481E1097}" type="slidenum">
              <a:rPr lang="en-US"/>
              <a:pPr>
                <a:defRPr/>
              </a:pPr>
              <a:t>‹#›</a:t>
            </a:fld>
            <a:endParaRPr lang="en-US" dirty="0"/>
          </a:p>
        </p:txBody>
      </p:sp>
      <p:sp>
        <p:nvSpPr>
          <p:cNvPr id="4" name="Footer Placeholder 71"/>
          <p:cNvSpPr>
            <a:spLocks noGrp="1"/>
          </p:cNvSpPr>
          <p:nvPr userDrawn="1">
            <p:ph type="ftr" sz="quarter" idx="11"/>
          </p:nvPr>
        </p:nvSpPr>
        <p:spPr>
          <a:xfrm>
            <a:off x="0" y="6746083"/>
            <a:ext cx="8686354" cy="569119"/>
          </a:xfrm>
          <a:prstGeom prst="rect">
            <a:avLst/>
          </a:prstGeom>
        </p:spPr>
        <p:txBody>
          <a:bodyPr vert="horz" wrap="square" lIns="104479" tIns="52240" rIns="104479" bIns="52240" numCol="1" anchor="t" anchorCtr="0" compatLnSpc="1">
            <a:prstTxWarp prst="textNoShape">
              <a:avLst/>
            </a:prstTxWarp>
          </a:bodyPr>
          <a:lstStyle>
            <a:lvl1pPr algn="ctr" defTabSz="468072" fontAlgn="base" hangingPunct="0">
              <a:spcBef>
                <a:spcPct val="0"/>
              </a:spcBef>
              <a:spcAft>
                <a:spcPct val="0"/>
              </a:spcAft>
              <a:defRPr b="1">
                <a:solidFill>
                  <a:srgbClr val="E4A11B"/>
                </a:solidFill>
                <a:latin typeface="Arial" pitchFamily="34" charset="0"/>
                <a:ea typeface="Helvetica Light"/>
                <a:cs typeface="Arial" pitchFamily="34" charset="0"/>
                <a:sym typeface="Helvetica Light"/>
              </a:defRPr>
            </a:lvl1pPr>
          </a:lstStyle>
          <a:p>
            <a:pPr>
              <a:defRPr/>
            </a:pPr>
            <a:endParaRPr lang="en-US" sz="2900" dirty="0" smtClean="0"/>
          </a:p>
          <a:p>
            <a:pPr>
              <a:defRPr/>
            </a:pPr>
            <a:r>
              <a:rPr lang="en-US" sz="2900" dirty="0" smtClean="0"/>
              <a:t>Source:</a:t>
            </a:r>
          </a:p>
          <a:p>
            <a:pPr>
              <a:defRPr/>
            </a:pPr>
            <a:endParaRPr lang="en-US" sz="2900" dirty="0"/>
          </a:p>
        </p:txBody>
      </p:sp>
    </p:spTree>
  </p:cSld>
  <p:clrMapOvr>
    <a:masterClrMapping/>
  </p:clrMapOvr>
  <p:transition xmlns:p14="http://schemas.microsoft.com/office/powerpoint/2010/main" spd="med" advClick="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749131" y="6661548"/>
            <a:ext cx="3474541" cy="508397"/>
          </a:xfrm>
          <a:prstGeom prst="rect">
            <a:avLst/>
          </a:prstGeom>
        </p:spPr>
        <p:txBody>
          <a:bodyPr vert="horz" wrap="square" lIns="104479" tIns="52240" rIns="104479" bIns="52240" numCol="1" anchor="t" anchorCtr="0" compatLnSpc="1">
            <a:prstTxWarp prst="textNoShape">
              <a:avLst/>
            </a:prstTxWarp>
          </a:bodyPr>
          <a:lstStyle>
            <a:lvl1pPr algn="ctr" defTabSz="468072" fontAlgn="base" hangingPunct="0">
              <a:spcBef>
                <a:spcPct val="0"/>
              </a:spcBef>
              <a:spcAft>
                <a:spcPct val="0"/>
              </a:spcAft>
              <a:defRPr>
                <a:latin typeface="Helvetica Light"/>
                <a:ea typeface="Helvetica Light"/>
                <a:cs typeface="Helvetica Light"/>
                <a:sym typeface="Helvetica Light"/>
              </a:defRPr>
            </a:lvl1pPr>
          </a:lstStyle>
          <a:p>
            <a:pPr>
              <a:defRPr/>
            </a:pPr>
            <a:endParaRPr lang="en-US" sz="2900" dirty="0">
              <a:solidFill>
                <a:srgbClr val="000000"/>
              </a:solidFill>
            </a:endParaRPr>
          </a:p>
        </p:txBody>
      </p:sp>
      <p:sp>
        <p:nvSpPr>
          <p:cNvPr id="3" name="Rectangle 6"/>
          <p:cNvSpPr>
            <a:spLocks noGrp="1" noChangeArrowheads="1"/>
          </p:cNvSpPr>
          <p:nvPr>
            <p:ph type="sldNum" sz="quarter" idx="11"/>
          </p:nvPr>
        </p:nvSpPr>
        <p:spPr/>
        <p:txBody>
          <a:bodyPr rtlCol="0"/>
          <a:lstStyle>
            <a:lvl1pPr hangingPunct="1">
              <a:defRPr/>
            </a:lvl1pPr>
          </a:lstStyle>
          <a:p>
            <a:pPr>
              <a:defRPr/>
            </a:pPr>
            <a:fld id="{BEDCB6A0-322C-424D-8AB6-0771850789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Title Placeholder 23"/>
          <p:cNvSpPr>
            <a:spLocks noGrp="1"/>
          </p:cNvSpPr>
          <p:nvPr>
            <p:ph type="title"/>
          </p:nvPr>
        </p:nvSpPr>
        <p:spPr>
          <a:xfrm>
            <a:off x="1" y="-1"/>
            <a:ext cx="7315200" cy="1371600"/>
          </a:xfrm>
          <a:prstGeom prst="rect">
            <a:avLst/>
          </a:prstGeom>
        </p:spPr>
        <p:txBody>
          <a:bodyPr vert="horz" lIns="104314" tIns="52155" rIns="104314" bIns="52155" rtlCol="0" anchor="ctr">
            <a:normAutofit/>
          </a:bodyPr>
          <a:lstStyle/>
          <a:p>
            <a:r>
              <a:rPr lang="en-US" dirty="0" smtClean="0"/>
              <a:t>Click to edit Master title style</a:t>
            </a:r>
            <a:endParaRPr lang="en-US" dirty="0"/>
          </a:p>
        </p:txBody>
      </p:sp>
      <p:sp>
        <p:nvSpPr>
          <p:cNvPr id="5" name="Slide Number Placeholder 24"/>
          <p:cNvSpPr>
            <a:spLocks noGrp="1"/>
          </p:cNvSpPr>
          <p:nvPr>
            <p:ph type="sldNum" sz="quarter" idx="4"/>
          </p:nvPr>
        </p:nvSpPr>
        <p:spPr>
          <a:xfrm>
            <a:off x="8321040" y="6746241"/>
            <a:ext cx="1828800" cy="568960"/>
          </a:xfrm>
          <a:prstGeom prst="rect">
            <a:avLst/>
          </a:prstGeom>
        </p:spPr>
        <p:txBody>
          <a:bodyPr vert="horz" lIns="104314" tIns="52155" rIns="104314" bIns="52155" rtlCol="0" anchor="ctr"/>
          <a:lstStyle>
            <a:lvl1pPr algn="r">
              <a:defRPr sz="1400">
                <a:solidFill>
                  <a:srgbClr val="9F9F9F"/>
                </a:solidFill>
              </a:defRPr>
            </a:lvl1pPr>
          </a:lstStyle>
          <a:p>
            <a:fld id="{FA7FE77C-AF48-3246-81CD-1FACB1FB746A}" type="slidenum">
              <a:rPr lang="en-US" smtClean="0"/>
              <a:pPr/>
              <a:t>‹#›</a:t>
            </a:fld>
            <a:endParaRPr lang="en-US" dirty="0"/>
          </a:p>
        </p:txBody>
      </p:sp>
      <p:sp>
        <p:nvSpPr>
          <p:cNvPr id="7" name="Footer Placeholder 71"/>
          <p:cNvSpPr>
            <a:spLocks noGrp="1"/>
          </p:cNvSpPr>
          <p:nvPr>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Tree>
    <p:extLst>
      <p:ext uri="{BB962C8B-B14F-4D97-AF65-F5344CB8AC3E}">
        <p14:creationId xmlns:p14="http://schemas.microsoft.com/office/powerpoint/2010/main" val="3799239599"/>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defRPr sz="37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hangingPunct="1">
              <a:defRPr>
                <a:latin typeface="Calibri" pitchFamily="34" charset="0"/>
              </a:defRPr>
            </a:lvl1pPr>
          </a:lstStyle>
          <a:p>
            <a:pPr>
              <a:defRPr/>
            </a:pPr>
            <a:fld id="{219AB2F6-453A-4355-BFFB-1C577A97250D}"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187450" y="465138"/>
            <a:ext cx="8597900" cy="736600"/>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5"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800" y="285750"/>
            <a:ext cx="2101850"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lgn="l">
              <a:defRPr sz="3700"/>
            </a:lvl1pPr>
          </a:lstStyle>
          <a:p>
            <a:r>
              <a:rPr lang="en-US" dirty="0" smtClean="0"/>
              <a:t>Click to edit Master title style</a:t>
            </a:r>
            <a:endParaRPr lang="en-US" dirty="0"/>
          </a:p>
        </p:txBody>
      </p:sp>
      <p:sp>
        <p:nvSpPr>
          <p:cNvPr id="10"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10"/>
          </p:nvPr>
        </p:nvSpPr>
        <p:spPr/>
        <p:txBody>
          <a:bodyPr/>
          <a:lstStyle>
            <a:lvl1pPr hangingPunct="1">
              <a:defRPr>
                <a:latin typeface="Calibri" pitchFamily="34" charset="0"/>
              </a:defRPr>
            </a:lvl1pPr>
          </a:lstStyle>
          <a:p>
            <a:pPr>
              <a:defRPr/>
            </a:pPr>
            <a:fld id="{ECC34D43-5C33-438B-8294-4DEE92B20567}"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800" y="285750"/>
            <a:ext cx="214153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732937E4-C339-4BEF-AA71-E79B883709A8}"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B3E6E9B3-A02D-41FA-AA85-24F0F99BDC85}"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85750"/>
            <a:ext cx="2135187" cy="1220788"/>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EB0E701B-6F9E-4428-9567-AF2F6942C9DB}"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738" y="285750"/>
            <a:ext cx="2087562"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98BA4A1D-554E-4DB6-B8B9-2F43671125A9}"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96863"/>
            <a:ext cx="2100262" cy="1189037"/>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73B0B99B-13DF-417D-B112-D69924FBAFF7}"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3325"/>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DE33E743-6929-4D27-9502-1F830071BAEE}"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1000" y="285750"/>
            <a:ext cx="1101725" cy="12176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54007013-EEBE-476B-BE74-8A3D13D1FC44}"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7450" y="465138"/>
            <a:ext cx="8597900" cy="736600"/>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800" y="285750"/>
            <a:ext cx="2101850"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hangingPunct="1">
              <a:defRPr>
                <a:latin typeface="Calibri" pitchFamily="34" charset="0"/>
              </a:defRPr>
            </a:lvl1pPr>
          </a:lstStyle>
          <a:p>
            <a:pPr>
              <a:defRPr/>
            </a:pPr>
            <a:fld id="{7C4B444C-0C08-44DE-8B1F-E32EAF4CEDC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 name="Group 15"/>
          <p:cNvGrpSpPr>
            <a:grpSpLocks/>
          </p:cNvGrpSpPr>
          <p:nvPr userDrawn="1"/>
        </p:nvGrpSpPr>
        <p:grpSpPr bwMode="auto">
          <a:xfrm>
            <a:off x="0" y="-3386"/>
            <a:ext cx="10972800" cy="1374987"/>
            <a:chOff x="0" y="-3175"/>
            <a:chExt cx="9144000" cy="1289050"/>
          </a:xfrm>
        </p:grpSpPr>
        <p:pic>
          <p:nvPicPr>
            <p:cNvPr id="4" name="Picture 12" descr="_0013_14.jpg"/>
            <p:cNvPicPr>
              <a:picLocks noChangeAspect="1"/>
            </p:cNvPicPr>
            <p:nvPr/>
          </p:nvPicPr>
          <p:blipFill>
            <a:blip r:embed="rId2" cstate="print">
              <a:extLst>
                <a:ext uri="{28A0092B-C50C-407E-A947-70E740481C1C}">
                  <a14:useLocalDpi xmlns:a14="http://schemas.microsoft.com/office/drawing/2010/main" val="0"/>
                </a:ext>
              </a:extLst>
            </a:blip>
            <a:srcRect b="4276"/>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srgbClr val="000000"/>
                </a:solidFill>
              </a:endParaRPr>
            </a:p>
          </p:txBody>
        </p:sp>
        <p:sp>
          <p:nvSpPr>
            <p:cNvPr id="6"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srgbClr val="000000"/>
                </a:solidFill>
              </a:endParaRPr>
            </a:p>
          </p:txBody>
        </p:sp>
      </p:grpSp>
      <p:sp>
        <p:nvSpPr>
          <p:cNvPr id="12" name="Title 1"/>
          <p:cNvSpPr>
            <a:spLocks noGrp="1"/>
          </p:cNvSpPr>
          <p:nvPr>
            <p:ph type="title"/>
          </p:nvPr>
        </p:nvSpPr>
        <p:spPr>
          <a:xfrm>
            <a:off x="1" y="-1"/>
            <a:ext cx="7315200" cy="1371600"/>
          </a:xfrm>
        </p:spPr>
        <p:txBody>
          <a:bodyPr/>
          <a:lstStyle/>
          <a:p>
            <a:r>
              <a:rPr lang="en-US" smtClean="0"/>
              <a:t>Click to edit Master title style</a:t>
            </a:r>
            <a:endParaRPr lang="en-US"/>
          </a:p>
        </p:txBody>
      </p:sp>
      <p:sp>
        <p:nvSpPr>
          <p:cNvPr id="7" name="Slide Number Placeholder 24"/>
          <p:cNvSpPr>
            <a:spLocks noGrp="1"/>
          </p:cNvSpPr>
          <p:nvPr>
            <p:ph type="sldNum" sz="quarter" idx="10"/>
          </p:nvPr>
        </p:nvSpPr>
        <p:spPr/>
        <p:txBody>
          <a:bodyPr/>
          <a:lstStyle>
            <a:lvl1pPr algn="r">
              <a:defRPr sz="1400">
                <a:solidFill>
                  <a:srgbClr val="9F9F9F"/>
                </a:solidFill>
              </a:defRPr>
            </a:lvl1pPr>
          </a:lstStyle>
          <a:p>
            <a:pPr>
              <a:defRPr/>
            </a:pPr>
            <a:fld id="{F0564E47-DF12-4CC9-A40C-7F833E8E9E67}"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663088299"/>
      </p:ext>
    </p:extLst>
  </p:cSld>
  <p:clrMapOvr>
    <a:masterClrMapping/>
  </p:clrMapOvr>
  <p:transition xmlns:p14="http://schemas.microsoft.com/office/powerpoint/2010/main" spd="med" advClick="0">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800" y="285750"/>
            <a:ext cx="214153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E98A2AE6-67A0-4378-AA29-DAC08EB7D09F}"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FEBC7FC4-9B45-475F-AA4F-6D3FB4689573}"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85750"/>
            <a:ext cx="2135187" cy="1220788"/>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55991D0D-26E5-4468-BEF1-3CFA7AE5C615}"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738" y="285750"/>
            <a:ext cx="2087562"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3900665F-5022-4C1D-8A70-0EDEAE5EDD35}"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96863"/>
            <a:ext cx="2100262" cy="1189037"/>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89E1A8E1-38B9-4946-88FF-E5D034042610}"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3325"/>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70273D23-6764-44F0-93AF-FD34771768DC}"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1000" y="285750"/>
            <a:ext cx="1101725" cy="12176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817D0607-E506-4CD4-A588-FDE89260314D}"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548640" y="292947"/>
            <a:ext cx="9875520" cy="1219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973ACD12-DB4A-4CD7-AADE-D78F407DFC05}" type="slidenum">
              <a:rPr lang="en-US"/>
              <a:pPr>
                <a:defRPr/>
              </a:pPr>
              <a:t>‹#›</a:t>
            </a:fld>
            <a:endParaRPr lang="en-US"/>
          </a:p>
        </p:txBody>
      </p:sp>
    </p:spTree>
  </p:cSld>
  <p:clrMapOvr>
    <a:masterClrMapping/>
  </p:clrMapOvr>
  <p:transition xmlns:p14="http://schemas.microsoft.com/office/powerpoint/2010/main" spd="med" advClick="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hangingPunct="1">
              <a:defRPr>
                <a:latin typeface="Calibri" pitchFamily="34" charset="0"/>
              </a:defRPr>
            </a:lvl1pPr>
          </a:lstStyle>
          <a:p>
            <a:pPr>
              <a:defRPr/>
            </a:pPr>
            <a:fld id="{9689BBB5-5FFF-4C0E-B6AF-D1D8A8128F97}"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0"/>
            <a:ext cx="10972800" cy="1374775"/>
            <a:chOff x="0" y="-3175"/>
            <a:chExt cx="9144000" cy="1289050"/>
          </a:xfrm>
        </p:grpSpPr>
        <p:pic>
          <p:nvPicPr>
            <p:cNvPr id="6" name="Picture 9" descr="_0010_11.jpg"/>
            <p:cNvPicPr>
              <a:picLocks noChangeAspect="1"/>
            </p:cNvPicPr>
            <p:nvPr userDrawn="1"/>
          </p:nvPicPr>
          <p:blipFill>
            <a:blip r:embed="rId2" cstate="print"/>
            <a:srcRect b="4274"/>
            <a:stretch>
              <a:fillRect/>
            </a:stretch>
          </p:blipFill>
          <p:spPr bwMode="auto">
            <a:xfrm>
              <a:off x="0" y="0"/>
              <a:ext cx="9144000" cy="1282700"/>
            </a:xfrm>
            <a:prstGeom prst="rect">
              <a:avLst/>
            </a:prstGeom>
            <a:noFill/>
            <a:ln w="9525">
              <a:noFill/>
              <a:miter lim="800000"/>
              <a:headEnd/>
              <a:tailEnd/>
            </a:ln>
          </p:spPr>
        </p:pic>
        <p:sp>
          <p:nvSpPr>
            <p:cNvPr id="7" name="Freeform 21"/>
            <p:cNvSpPr>
              <a:spLocks/>
            </p:cNvSpPr>
            <p:nvPr/>
          </p:nvSpPr>
          <p:spPr bwMode="auto">
            <a:xfrm>
              <a:off x="1375833" y="-3175"/>
              <a:ext cx="7257521"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sp>
          <p:nvSpPr>
            <p:cNvPr id="8" name="Freeform 21"/>
            <p:cNvSpPr>
              <a:spLocks/>
            </p:cNvSpPr>
            <p:nvPr/>
          </p:nvSpPr>
          <p:spPr bwMode="auto">
            <a:xfrm>
              <a:off x="0" y="-198"/>
              <a:ext cx="7239000" cy="1286073"/>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grpSp>
      <p:sp>
        <p:nvSpPr>
          <p:cNvPr id="3" name="Content Placeholder 2"/>
          <p:cNvSpPr>
            <a:spLocks noGrp="1"/>
          </p:cNvSpPr>
          <p:nvPr>
            <p:ph idx="1"/>
          </p:nvPr>
        </p:nvSpPr>
        <p:spPr/>
        <p:txBody>
          <a:bodyPr/>
          <a:lstStyle>
            <a:lvl3pPr marL="1042994" indent="202807">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rtlCol="0">
            <a:normAutofit/>
          </a:bodyPr>
          <a:lstStyle/>
          <a:p>
            <a:r>
              <a:rPr lang="en-US" dirty="0" smtClean="0"/>
              <a:t>Click to edit Master title style</a:t>
            </a:r>
            <a:endParaRPr lang="en-US" dirty="0"/>
          </a:p>
        </p:txBody>
      </p:sp>
      <p:sp>
        <p:nvSpPr>
          <p:cNvPr id="9" name="Slide Number Placeholder 24"/>
          <p:cNvSpPr>
            <a:spLocks noGrp="1"/>
          </p:cNvSpPr>
          <p:nvPr>
            <p:ph type="sldNum" sz="quarter" idx="10"/>
          </p:nvPr>
        </p:nvSpPr>
        <p:spPr>
          <a:xfrm>
            <a:off x="8320088" y="6746875"/>
            <a:ext cx="1830387" cy="568325"/>
          </a:xfrm>
        </p:spPr>
        <p:txBody>
          <a:bodyPr/>
          <a:lstStyle>
            <a:lvl1pPr hangingPunct="1">
              <a:defRPr>
                <a:solidFill>
                  <a:srgbClr val="A6A6A6"/>
                </a:solidFill>
                <a:latin typeface="Calibri" pitchFamily="34" charset="0"/>
              </a:defRPr>
            </a:lvl1pPr>
          </a:lstStyle>
          <a:p>
            <a:pPr>
              <a:defRPr/>
            </a:pPr>
            <a:fld id="{C4E78CBD-7456-454F-8571-A07658CAC479}" type="slidenum">
              <a:rPr lang="en-US"/>
              <a:pPr>
                <a:defRPr/>
              </a:pPr>
              <a:t>‹#›</a:t>
            </a:fld>
            <a:endParaRPr lang="en-US"/>
          </a:p>
        </p:txBody>
      </p:sp>
      <p:sp>
        <p:nvSpPr>
          <p:cNvPr id="10" name="Footer Placeholder 71"/>
          <p:cNvSpPr>
            <a:spLocks noGrp="1"/>
          </p:cNvSpPr>
          <p:nvPr userDrawn="1">
            <p:ph type="ftr" sz="quarter" idx="11"/>
          </p:nvPr>
        </p:nvSpPr>
        <p:spPr>
          <a:xfrm>
            <a:off x="0" y="6746875"/>
            <a:ext cx="8686800" cy="568325"/>
          </a:xfrm>
          <a:prstGeom prst="rect">
            <a:avLst/>
          </a:prstGeom>
        </p:spPr>
        <p:txBody>
          <a:bodyPr vert="horz" wrap="square" lIns="104300" tIns="52147" rIns="104300" bIns="52147" numCol="1" anchor="t" anchorCtr="0" compatLnSpc="1">
            <a:prstTxWarp prst="textNoShape">
              <a:avLst/>
            </a:prstTxWarp>
          </a:bodyPr>
          <a:lstStyle>
            <a:lvl1pPr algn="ctr" hangingPunct="0">
              <a:defRPr sz="2900" b="1">
                <a:solidFill>
                  <a:srgbClr val="E4A11B"/>
                </a:solidFill>
                <a:sym typeface="Helvetica Light"/>
              </a:defRPr>
            </a:lvl1pPr>
          </a:lstStyle>
          <a:p>
            <a:pPr defTabSz="1023938" fontAlgn="base">
              <a:spcBef>
                <a:spcPct val="0"/>
              </a:spcBef>
              <a:spcAft>
                <a:spcPct val="0"/>
              </a:spcAft>
              <a:defRPr/>
            </a:pPr>
            <a:endParaRPr lang="en-US">
              <a:latin typeface="Arial" pitchFamily="34" charset="0"/>
              <a:cs typeface="Arial" pitchFamily="34" charset="0"/>
            </a:endParaRPr>
          </a:p>
          <a:p>
            <a:pPr defTabSz="1023938" fontAlgn="base">
              <a:spcBef>
                <a:spcPct val="0"/>
              </a:spcBef>
              <a:spcAft>
                <a:spcPct val="0"/>
              </a:spcAft>
              <a:defRPr/>
            </a:pPr>
            <a:r>
              <a:rPr lang="en-US">
                <a:latin typeface="Arial" pitchFamily="34" charset="0"/>
                <a:cs typeface="Arial" pitchFamily="34" charset="0"/>
              </a:rPr>
              <a:t>Source:</a:t>
            </a:r>
          </a:p>
          <a:p>
            <a:pPr defTabSz="1023938" fontAlgn="base">
              <a:spcBef>
                <a:spcPct val="0"/>
              </a:spcBef>
              <a:spcAft>
                <a:spcPct val="0"/>
              </a:spcAft>
              <a:defRPr/>
            </a:pPr>
            <a:endParaRPr lang="en-US">
              <a:latin typeface="Arial" pitchFamily="34" charset="0"/>
              <a:cs typeface="Arial" pitchFamily="34" charset="0"/>
            </a:endParaRPr>
          </a:p>
        </p:txBody>
      </p:sp>
    </p:spTree>
  </p:cSld>
  <p:clrMapOvr>
    <a:masterClrMapping/>
  </p:clrMapOvr>
  <p:transition xmlns:p14="http://schemas.microsoft.com/office/powerpoint/2010/main" spd="med"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pSp>
        <p:nvGrpSpPr>
          <p:cNvPr id="3" name="Group 15"/>
          <p:cNvGrpSpPr>
            <a:grpSpLocks/>
          </p:cNvGrpSpPr>
          <p:nvPr userDrawn="1"/>
        </p:nvGrpSpPr>
        <p:grpSpPr bwMode="auto">
          <a:xfrm>
            <a:off x="0" y="-3386"/>
            <a:ext cx="10972800" cy="1374987"/>
            <a:chOff x="0" y="-3175"/>
            <a:chExt cx="9144000" cy="1289050"/>
          </a:xfrm>
        </p:grpSpPr>
        <p:pic>
          <p:nvPicPr>
            <p:cNvPr id="4" name="Picture 12" descr="_0013_14.jpg"/>
            <p:cNvPicPr>
              <a:picLocks noChangeAspect="1"/>
            </p:cNvPicPr>
            <p:nvPr/>
          </p:nvPicPr>
          <p:blipFill>
            <a:blip r:embed="rId2" cstate="print">
              <a:extLst>
                <a:ext uri="{28A0092B-C50C-407E-A947-70E740481C1C}">
                  <a14:useLocalDpi xmlns:a14="http://schemas.microsoft.com/office/drawing/2010/main" val="0"/>
                </a:ext>
              </a:extLst>
            </a:blip>
            <a:srcRect b="4276"/>
            <a:stretch>
              <a:fillRect/>
            </a:stretch>
          </p:blipFill>
          <p:spPr bwMode="auto">
            <a:xfrm>
              <a:off x="0" y="0"/>
              <a:ext cx="9144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1"/>
            <p:cNvSpPr>
              <a:spLocks/>
            </p:cNvSpPr>
            <p:nvPr/>
          </p:nvSpPr>
          <p:spPr bwMode="auto">
            <a:xfrm>
              <a:off x="1376363" y="-3175"/>
              <a:ext cx="7256462"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lstStyle/>
            <a:p>
              <a:pPr algn="ctr">
                <a:defRPr/>
              </a:pPr>
              <a:endParaRPr lang="en-US" dirty="0">
                <a:solidFill>
                  <a:srgbClr val="000000"/>
                </a:solidFill>
              </a:endParaRPr>
            </a:p>
          </p:txBody>
        </p:sp>
        <p:sp>
          <p:nvSpPr>
            <p:cNvPr id="6"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lstStyle/>
            <a:p>
              <a:pPr algn="ctr">
                <a:defRPr/>
              </a:pPr>
              <a:endParaRPr lang="en-US" dirty="0">
                <a:solidFill>
                  <a:srgbClr val="000000"/>
                </a:solidFill>
              </a:endParaRPr>
            </a:p>
          </p:txBody>
        </p:sp>
      </p:grpSp>
      <p:sp>
        <p:nvSpPr>
          <p:cNvPr id="12" name="Title 1"/>
          <p:cNvSpPr>
            <a:spLocks noGrp="1"/>
          </p:cNvSpPr>
          <p:nvPr>
            <p:ph type="title"/>
          </p:nvPr>
        </p:nvSpPr>
        <p:spPr>
          <a:xfrm>
            <a:off x="1" y="-1"/>
            <a:ext cx="7315200" cy="1371600"/>
          </a:xfrm>
        </p:spPr>
        <p:txBody>
          <a:bodyPr/>
          <a:lstStyle/>
          <a:p>
            <a:r>
              <a:rPr lang="en-US" smtClean="0"/>
              <a:t>Click to edit Master title style</a:t>
            </a:r>
            <a:endParaRPr lang="en-US"/>
          </a:p>
        </p:txBody>
      </p:sp>
      <p:sp>
        <p:nvSpPr>
          <p:cNvPr id="7" name="Slide Number Placeholder 24"/>
          <p:cNvSpPr>
            <a:spLocks noGrp="1"/>
          </p:cNvSpPr>
          <p:nvPr>
            <p:ph type="sldNum" sz="quarter" idx="10"/>
          </p:nvPr>
        </p:nvSpPr>
        <p:spPr/>
        <p:txBody>
          <a:bodyPr/>
          <a:lstStyle>
            <a:lvl1pPr algn="r">
              <a:defRPr sz="1400">
                <a:solidFill>
                  <a:srgbClr val="9F9F9F"/>
                </a:solidFill>
              </a:defRPr>
            </a:lvl1pPr>
          </a:lstStyle>
          <a:p>
            <a:pPr>
              <a:defRPr/>
            </a:pPr>
            <a:fld id="{F0564E47-DF12-4CC9-A40C-7F833E8E9E67}"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365045773"/>
      </p:ext>
    </p:extLst>
  </p:cSld>
  <p:clrMapOvr>
    <a:masterClrMapping/>
  </p:clrMapOvr>
  <p:transition xmlns:p14="http://schemas.microsoft.com/office/powerpoint/2010/main" spd="med" advClick="0">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hangingPunct="1">
              <a:defRPr>
                <a:solidFill>
                  <a:srgbClr val="FFFFFF"/>
                </a:solidFill>
                <a:latin typeface="Calibri" pitchFamily="34" charset="0"/>
              </a:defRPr>
            </a:lvl1pPr>
          </a:lstStyle>
          <a:p>
            <a:pPr>
              <a:defRPr/>
            </a:pPr>
            <a:fld id="{F0A89C4F-4ACA-4B1E-BC71-61C0D8ED111C}" type="slidenum">
              <a:rPr lang="en-US"/>
              <a:pPr>
                <a:defRPr/>
              </a:pPr>
              <a:t>‹#›</a:t>
            </a:fld>
            <a:endParaRPr lang="en-US"/>
          </a:p>
        </p:txBody>
      </p:sp>
      <p:sp>
        <p:nvSpPr>
          <p:cNvPr id="4" name="Footer Placeholder 71"/>
          <p:cNvSpPr>
            <a:spLocks noGrp="1"/>
          </p:cNvSpPr>
          <p:nvPr userDrawn="1">
            <p:ph type="ftr" sz="quarter" idx="11"/>
          </p:nvPr>
        </p:nvSpPr>
        <p:spPr>
          <a:xfrm>
            <a:off x="0" y="6746875"/>
            <a:ext cx="8686800" cy="568325"/>
          </a:xfrm>
          <a:prstGeom prst="rect">
            <a:avLst/>
          </a:prstGeom>
        </p:spPr>
        <p:txBody>
          <a:bodyPr vert="horz" wrap="square" lIns="104300" tIns="52147" rIns="104300" bIns="52147" numCol="1" anchor="t" anchorCtr="0" compatLnSpc="1">
            <a:prstTxWarp prst="textNoShape">
              <a:avLst/>
            </a:prstTxWarp>
          </a:bodyPr>
          <a:lstStyle>
            <a:lvl1pPr algn="ctr" hangingPunct="0">
              <a:defRPr sz="2900" b="1">
                <a:solidFill>
                  <a:srgbClr val="E4A11B"/>
                </a:solidFill>
                <a:sym typeface="Helvetica Light"/>
              </a:defRPr>
            </a:lvl1pPr>
          </a:lstStyle>
          <a:p>
            <a:pPr defTabSz="1023938" fontAlgn="base">
              <a:spcBef>
                <a:spcPct val="0"/>
              </a:spcBef>
              <a:spcAft>
                <a:spcPct val="0"/>
              </a:spcAft>
              <a:defRPr/>
            </a:pPr>
            <a:endParaRPr lang="en-US">
              <a:latin typeface="Arial" pitchFamily="34" charset="0"/>
              <a:cs typeface="Arial" pitchFamily="34" charset="0"/>
            </a:endParaRPr>
          </a:p>
          <a:p>
            <a:pPr defTabSz="1023938" fontAlgn="base">
              <a:spcBef>
                <a:spcPct val="0"/>
              </a:spcBef>
              <a:spcAft>
                <a:spcPct val="0"/>
              </a:spcAft>
              <a:defRPr/>
            </a:pPr>
            <a:r>
              <a:rPr lang="en-US">
                <a:latin typeface="Arial" pitchFamily="34" charset="0"/>
                <a:cs typeface="Arial" pitchFamily="34" charset="0"/>
              </a:rPr>
              <a:t>Source:</a:t>
            </a:r>
          </a:p>
          <a:p>
            <a:pPr defTabSz="1023938" fontAlgn="base">
              <a:spcBef>
                <a:spcPct val="0"/>
              </a:spcBef>
              <a:spcAft>
                <a:spcPct val="0"/>
              </a:spcAft>
              <a:defRPr/>
            </a:pPr>
            <a:endParaRPr lang="en-US">
              <a:latin typeface="Arial" pitchFamily="34" charset="0"/>
              <a:cs typeface="Arial" pitchFamily="34" charset="0"/>
            </a:endParaRPr>
          </a:p>
        </p:txBody>
      </p:sp>
    </p:spTree>
  </p:cSld>
  <p:clrMapOvr>
    <a:masterClrMapping/>
  </p:clrMapOvr>
  <p:transition xmlns:p14="http://schemas.microsoft.com/office/powerpoint/2010/main" spd="med" advClick="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749675" y="6661150"/>
            <a:ext cx="3473450" cy="509588"/>
          </a:xfrm>
          <a:prstGeom prst="rect">
            <a:avLst/>
          </a:prstGeom>
        </p:spPr>
        <p:txBody>
          <a:bodyPr vert="horz" wrap="square" lIns="104300" tIns="52147" rIns="104300" bIns="52147" numCol="1" anchor="t" anchorCtr="0" compatLnSpc="1">
            <a:prstTxWarp prst="textNoShape">
              <a:avLst/>
            </a:prstTxWarp>
          </a:bodyPr>
          <a:lstStyle>
            <a:lvl1pPr algn="ctr" hangingPunct="0">
              <a:defRPr sz="2900">
                <a:solidFill>
                  <a:srgbClr val="000000"/>
                </a:solidFill>
                <a:latin typeface="Helvetica Light"/>
                <a:sym typeface="Helvetica Light"/>
              </a:defRPr>
            </a:lvl1pPr>
          </a:lstStyle>
          <a:p>
            <a:pPr defTabSz="1023938" fontAlgn="base">
              <a:spcBef>
                <a:spcPct val="0"/>
              </a:spcBef>
              <a:spcAft>
                <a:spcPct val="0"/>
              </a:spcAft>
              <a:defRPr/>
            </a:pPr>
            <a:endParaRPr lang="en-US">
              <a:cs typeface="Arial" pitchFamily="34" charset="0"/>
            </a:endParaRPr>
          </a:p>
        </p:txBody>
      </p:sp>
      <p:sp>
        <p:nvSpPr>
          <p:cNvPr id="3" name="Rectangle 6"/>
          <p:cNvSpPr>
            <a:spLocks noGrp="1" noChangeArrowheads="1"/>
          </p:cNvSpPr>
          <p:nvPr>
            <p:ph type="sldNum" sz="quarter" idx="11"/>
          </p:nvPr>
        </p:nvSpPr>
        <p:spPr/>
        <p:txBody>
          <a:bodyPr/>
          <a:lstStyle>
            <a:lvl1pPr hangingPunct="1">
              <a:defRPr>
                <a:latin typeface="Calibri" pitchFamily="34" charset="0"/>
              </a:defRPr>
            </a:lvl1pPr>
          </a:lstStyle>
          <a:p>
            <a:pPr>
              <a:defRPr/>
            </a:pPr>
            <a:fld id="{ABD8E935-4048-4CB8-87AA-EB9F33302676}"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defRPr sz="37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hangingPunct="1">
              <a:defRPr>
                <a:latin typeface="Calibri" pitchFamily="34" charset="0"/>
              </a:defRPr>
            </a:lvl1pPr>
          </a:lstStyle>
          <a:p>
            <a:pPr>
              <a:defRPr/>
            </a:pPr>
            <a:fld id="{748FE840-9FC3-4197-9E0B-5FFF8DC7F463}"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187450" y="465138"/>
            <a:ext cx="8597900" cy="736600"/>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5"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800" y="285750"/>
            <a:ext cx="2101850"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lgn="l">
              <a:defRPr sz="3700"/>
            </a:lvl1pPr>
          </a:lstStyle>
          <a:p>
            <a:r>
              <a:rPr lang="en-US" dirty="0" smtClean="0"/>
              <a:t>Click to edit Master title style</a:t>
            </a:r>
            <a:endParaRPr lang="en-US" dirty="0"/>
          </a:p>
        </p:txBody>
      </p:sp>
      <p:sp>
        <p:nvSpPr>
          <p:cNvPr id="10"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10"/>
          </p:nvPr>
        </p:nvSpPr>
        <p:spPr/>
        <p:txBody>
          <a:bodyPr/>
          <a:lstStyle>
            <a:lvl1pPr hangingPunct="1">
              <a:defRPr>
                <a:latin typeface="Calibri" pitchFamily="34" charset="0"/>
              </a:defRPr>
            </a:lvl1pPr>
          </a:lstStyle>
          <a:p>
            <a:pPr>
              <a:defRPr/>
            </a:pPr>
            <a:fld id="{7B4A6F50-0551-466D-951C-ABD8B165DA2E}"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800" y="285750"/>
            <a:ext cx="214153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8CA9AC9A-143E-4919-BFD4-C4A8F67C4435}"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0E4F2795-370D-4DDB-9BD7-55359296FA31}"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85750"/>
            <a:ext cx="2135187" cy="1220788"/>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4DF467F7-0734-4998-B075-58F7E9875FC6}"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738" y="285750"/>
            <a:ext cx="2087562"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188AA31D-91C1-45E5-A1CD-BEAD7FB61BA7}"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96863"/>
            <a:ext cx="2100262" cy="1189037"/>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62B55459-3901-4935-8688-E6721A561654}"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3325"/>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7305D6F1-4E02-406B-BDD0-63C8225BE93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429" y="2272905"/>
            <a:ext cx="9327952" cy="1568052"/>
          </a:xfrm>
        </p:spPr>
        <p:txBody>
          <a:bodyPr/>
          <a:lstStyle/>
          <a:p>
            <a:r>
              <a:rPr lang="en-US" smtClean="0"/>
              <a:t>Click to edit Master title style</a:t>
            </a:r>
            <a:endParaRPr lang="en-US"/>
          </a:p>
        </p:txBody>
      </p:sp>
      <p:sp>
        <p:nvSpPr>
          <p:cNvPr id="3" name="Subtitle 2"/>
          <p:cNvSpPr>
            <a:spLocks noGrp="1"/>
          </p:cNvSpPr>
          <p:nvPr>
            <p:ph type="subTitle" idx="1"/>
          </p:nvPr>
        </p:nvSpPr>
        <p:spPr>
          <a:xfrm>
            <a:off x="1646193" y="4145780"/>
            <a:ext cx="7680425" cy="1869281"/>
          </a:xfrm>
        </p:spPr>
        <p:txBody>
          <a:bodyPr/>
          <a:lstStyle>
            <a:lvl1pPr marL="0" indent="0" algn="ctr">
              <a:buNone/>
              <a:defRPr/>
            </a:lvl1pPr>
            <a:lvl2pPr marL="366586" indent="0" algn="ctr">
              <a:buNone/>
              <a:defRPr/>
            </a:lvl2pPr>
            <a:lvl3pPr marL="733157" indent="0" algn="ctr">
              <a:buNone/>
              <a:defRPr/>
            </a:lvl3pPr>
            <a:lvl4pPr marL="1099736" indent="0" algn="ctr">
              <a:buNone/>
              <a:defRPr/>
            </a:lvl4pPr>
            <a:lvl5pPr marL="1466315" indent="0" algn="ctr">
              <a:buNone/>
              <a:defRPr/>
            </a:lvl5pPr>
            <a:lvl6pPr marL="1832890" indent="0" algn="ctr">
              <a:buNone/>
              <a:defRPr/>
            </a:lvl6pPr>
            <a:lvl7pPr marL="2199474" indent="0" algn="ctr">
              <a:buNone/>
              <a:defRPr/>
            </a:lvl7pPr>
            <a:lvl8pPr marL="2566054" indent="0" algn="ctr">
              <a:buNone/>
              <a:defRPr/>
            </a:lvl8pPr>
            <a:lvl9pPr marL="2932633" indent="0" algn="ctr">
              <a:buNone/>
              <a:defRPr/>
            </a:lvl9pPr>
          </a:lstStyle>
          <a:p>
            <a:r>
              <a:rPr lang="en-US" smtClean="0"/>
              <a:t>Click to edit Master subtitle style</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1000" y="285750"/>
            <a:ext cx="1101725" cy="12176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A83717B9-5537-4B1E-B8CB-CF624A0FEC90}"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7450" y="465138"/>
            <a:ext cx="8597900" cy="736600"/>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800" y="285750"/>
            <a:ext cx="2101850"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hangingPunct="1">
              <a:defRPr>
                <a:latin typeface="Calibri" pitchFamily="34" charset="0"/>
              </a:defRPr>
            </a:lvl1pPr>
          </a:lstStyle>
          <a:p>
            <a:pPr>
              <a:defRPr/>
            </a:pPr>
            <a:fld id="{4DD056CF-2384-4E1F-9364-B19EC519A310}"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800" y="285750"/>
            <a:ext cx="214153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AB8E08ED-32CF-48BD-9E66-B2C6C6326058}"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D48BA1B4-B2C2-471A-9CFB-B13C76C59473}"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85750"/>
            <a:ext cx="2135187" cy="1220788"/>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99E416BB-A8AB-4E30-8699-1B956487DCF1}"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738" y="285750"/>
            <a:ext cx="2087562"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7B45A844-2002-4B48-A2FB-B4BD25BBCD19}"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96863"/>
            <a:ext cx="2100262" cy="1189037"/>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84879DBF-8FFA-4531-8CEA-B4AF2FB0A169}"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3325"/>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59C8E3D4-1C49-4A8D-9DC3-C3F2F189DD9A}"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1000" y="285750"/>
            <a:ext cx="1101725" cy="12176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3669C475-7572-4AF7-9D1D-0D3DD1484949}"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548640" y="292947"/>
            <a:ext cx="9875520" cy="1219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F7C08ABE-CC5E-4868-9341-0D554D92EF88}" type="slidenum">
              <a:rPr lang="en-US"/>
              <a:pPr>
                <a:defRPr/>
              </a:pPr>
              <a:t>‹#›</a:t>
            </a:fld>
            <a:endParaRPr lang="en-US"/>
          </a:p>
        </p:txBody>
      </p:sp>
    </p:spTree>
  </p:cSld>
  <p:clrMapOvr>
    <a:masterClrMapping/>
  </p:clrMapOvr>
  <p:transition xmlns:p14="http://schemas.microsoft.com/office/powerpoint/2010/main" spd="med"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hangingPunct="1">
              <a:defRPr>
                <a:latin typeface="Calibri" pitchFamily="34" charset="0"/>
              </a:defRPr>
            </a:lvl1pPr>
          </a:lstStyle>
          <a:p>
            <a:pPr>
              <a:defRPr/>
            </a:pPr>
            <a:fld id="{B81D8F1A-4C97-49DF-8AF1-1C877DA1240D}"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0"/>
            <a:ext cx="10972800" cy="1374775"/>
            <a:chOff x="0" y="-3175"/>
            <a:chExt cx="9144000" cy="1289050"/>
          </a:xfrm>
        </p:grpSpPr>
        <p:pic>
          <p:nvPicPr>
            <p:cNvPr id="6" name="Picture 9" descr="_0010_11.jpg"/>
            <p:cNvPicPr>
              <a:picLocks noChangeAspect="1"/>
            </p:cNvPicPr>
            <p:nvPr userDrawn="1"/>
          </p:nvPicPr>
          <p:blipFill>
            <a:blip r:embed="rId2" cstate="print"/>
            <a:srcRect b="4274"/>
            <a:stretch>
              <a:fillRect/>
            </a:stretch>
          </p:blipFill>
          <p:spPr bwMode="auto">
            <a:xfrm>
              <a:off x="0" y="0"/>
              <a:ext cx="9144000" cy="1282700"/>
            </a:xfrm>
            <a:prstGeom prst="rect">
              <a:avLst/>
            </a:prstGeom>
            <a:noFill/>
            <a:ln w="9525">
              <a:noFill/>
              <a:miter lim="800000"/>
              <a:headEnd/>
              <a:tailEnd/>
            </a:ln>
          </p:spPr>
        </p:pic>
        <p:sp>
          <p:nvSpPr>
            <p:cNvPr id="7" name="Freeform 21"/>
            <p:cNvSpPr>
              <a:spLocks/>
            </p:cNvSpPr>
            <p:nvPr/>
          </p:nvSpPr>
          <p:spPr bwMode="auto">
            <a:xfrm>
              <a:off x="1375833" y="-3175"/>
              <a:ext cx="7257521"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sp>
          <p:nvSpPr>
            <p:cNvPr id="8" name="Freeform 21"/>
            <p:cNvSpPr>
              <a:spLocks/>
            </p:cNvSpPr>
            <p:nvPr/>
          </p:nvSpPr>
          <p:spPr bwMode="auto">
            <a:xfrm>
              <a:off x="0" y="-198"/>
              <a:ext cx="7239000" cy="1286073"/>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grpSp>
      <p:sp>
        <p:nvSpPr>
          <p:cNvPr id="3" name="Content Placeholder 2"/>
          <p:cNvSpPr>
            <a:spLocks noGrp="1"/>
          </p:cNvSpPr>
          <p:nvPr>
            <p:ph idx="1"/>
          </p:nvPr>
        </p:nvSpPr>
        <p:spPr/>
        <p:txBody>
          <a:bodyPr/>
          <a:lstStyle>
            <a:lvl3pPr marL="1042994" indent="202807">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rtlCol="0">
            <a:normAutofit/>
          </a:bodyPr>
          <a:lstStyle/>
          <a:p>
            <a:r>
              <a:rPr lang="en-US" dirty="0" smtClean="0"/>
              <a:t>Click to edit Master title style</a:t>
            </a:r>
            <a:endParaRPr lang="en-US" dirty="0"/>
          </a:p>
        </p:txBody>
      </p:sp>
      <p:sp>
        <p:nvSpPr>
          <p:cNvPr id="9" name="Slide Number Placeholder 24"/>
          <p:cNvSpPr>
            <a:spLocks noGrp="1"/>
          </p:cNvSpPr>
          <p:nvPr>
            <p:ph type="sldNum" sz="quarter" idx="10"/>
          </p:nvPr>
        </p:nvSpPr>
        <p:spPr>
          <a:xfrm>
            <a:off x="8320088" y="6746875"/>
            <a:ext cx="1830387" cy="568325"/>
          </a:xfrm>
        </p:spPr>
        <p:txBody>
          <a:bodyPr/>
          <a:lstStyle>
            <a:lvl1pPr hangingPunct="1">
              <a:defRPr>
                <a:solidFill>
                  <a:srgbClr val="A6A6A6"/>
                </a:solidFill>
                <a:latin typeface="Calibri" pitchFamily="34" charset="0"/>
              </a:defRPr>
            </a:lvl1pPr>
          </a:lstStyle>
          <a:p>
            <a:pPr>
              <a:defRPr/>
            </a:pPr>
            <a:fld id="{26FBD146-AA17-4D8E-B97B-6247E8FA8E8B}" type="slidenum">
              <a:rPr lang="en-US"/>
              <a:pPr>
                <a:defRPr/>
              </a:pPr>
              <a:t>‹#›</a:t>
            </a:fld>
            <a:endParaRPr lang="en-US"/>
          </a:p>
        </p:txBody>
      </p:sp>
      <p:sp>
        <p:nvSpPr>
          <p:cNvPr id="10" name="Footer Placeholder 71"/>
          <p:cNvSpPr>
            <a:spLocks noGrp="1"/>
          </p:cNvSpPr>
          <p:nvPr userDrawn="1">
            <p:ph type="ftr" sz="quarter" idx="11"/>
          </p:nvPr>
        </p:nvSpPr>
        <p:spPr>
          <a:xfrm>
            <a:off x="0" y="6746875"/>
            <a:ext cx="8686800" cy="568325"/>
          </a:xfrm>
          <a:prstGeom prst="rect">
            <a:avLst/>
          </a:prstGeom>
        </p:spPr>
        <p:txBody>
          <a:bodyPr vert="horz" wrap="square" lIns="104300" tIns="52147" rIns="104300" bIns="52147" numCol="1" anchor="t" anchorCtr="0" compatLnSpc="1">
            <a:prstTxWarp prst="textNoShape">
              <a:avLst/>
            </a:prstTxWarp>
          </a:bodyPr>
          <a:lstStyle>
            <a:lvl1pPr algn="ctr" hangingPunct="0">
              <a:defRPr sz="2900" b="1">
                <a:solidFill>
                  <a:srgbClr val="E4A11B"/>
                </a:solidFill>
                <a:sym typeface="Helvetica Light"/>
              </a:defRPr>
            </a:lvl1pPr>
          </a:lstStyle>
          <a:p>
            <a:pPr defTabSz="1023938" fontAlgn="base">
              <a:spcBef>
                <a:spcPct val="0"/>
              </a:spcBef>
              <a:spcAft>
                <a:spcPct val="0"/>
              </a:spcAft>
              <a:defRPr/>
            </a:pPr>
            <a:endParaRPr lang="en-US">
              <a:latin typeface="Arial" pitchFamily="34" charset="0"/>
              <a:cs typeface="Arial" pitchFamily="34" charset="0"/>
            </a:endParaRPr>
          </a:p>
          <a:p>
            <a:pPr defTabSz="1023938" fontAlgn="base">
              <a:spcBef>
                <a:spcPct val="0"/>
              </a:spcBef>
              <a:spcAft>
                <a:spcPct val="0"/>
              </a:spcAft>
              <a:defRPr/>
            </a:pPr>
            <a:r>
              <a:rPr lang="en-US">
                <a:latin typeface="Arial" pitchFamily="34" charset="0"/>
                <a:cs typeface="Arial" pitchFamily="34" charset="0"/>
              </a:rPr>
              <a:t>Source:</a:t>
            </a:r>
          </a:p>
          <a:p>
            <a:pPr defTabSz="1023938" fontAlgn="base">
              <a:spcBef>
                <a:spcPct val="0"/>
              </a:spcBef>
              <a:spcAft>
                <a:spcPct val="0"/>
              </a:spcAft>
              <a:defRPr/>
            </a:pPr>
            <a:endParaRPr lang="en-US">
              <a:latin typeface="Arial" pitchFamily="34" charset="0"/>
              <a:cs typeface="Arial" pitchFamily="34" charset="0"/>
            </a:endParaRPr>
          </a:p>
        </p:txBody>
      </p:sp>
    </p:spTree>
  </p:cSld>
  <p:clrMapOvr>
    <a:masterClrMapping/>
  </p:clrMapOvr>
  <p:transition xmlns:p14="http://schemas.microsoft.com/office/powerpoint/2010/main" spd="med" advClick="0">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hangingPunct="1">
              <a:defRPr>
                <a:solidFill>
                  <a:srgbClr val="FFFFFF"/>
                </a:solidFill>
                <a:latin typeface="Calibri" pitchFamily="34" charset="0"/>
              </a:defRPr>
            </a:lvl1pPr>
          </a:lstStyle>
          <a:p>
            <a:pPr>
              <a:defRPr/>
            </a:pPr>
            <a:fld id="{F6756376-4655-4DD2-8F74-55ED1C8995AB}" type="slidenum">
              <a:rPr lang="en-US"/>
              <a:pPr>
                <a:defRPr/>
              </a:pPr>
              <a:t>‹#›</a:t>
            </a:fld>
            <a:endParaRPr lang="en-US"/>
          </a:p>
        </p:txBody>
      </p:sp>
      <p:sp>
        <p:nvSpPr>
          <p:cNvPr id="4" name="Footer Placeholder 71"/>
          <p:cNvSpPr>
            <a:spLocks noGrp="1"/>
          </p:cNvSpPr>
          <p:nvPr userDrawn="1">
            <p:ph type="ftr" sz="quarter" idx="11"/>
          </p:nvPr>
        </p:nvSpPr>
        <p:spPr>
          <a:xfrm>
            <a:off x="0" y="6746875"/>
            <a:ext cx="8686800" cy="568325"/>
          </a:xfrm>
          <a:prstGeom prst="rect">
            <a:avLst/>
          </a:prstGeom>
        </p:spPr>
        <p:txBody>
          <a:bodyPr vert="horz" wrap="square" lIns="104300" tIns="52147" rIns="104300" bIns="52147" numCol="1" anchor="t" anchorCtr="0" compatLnSpc="1">
            <a:prstTxWarp prst="textNoShape">
              <a:avLst/>
            </a:prstTxWarp>
          </a:bodyPr>
          <a:lstStyle>
            <a:lvl1pPr algn="ctr" hangingPunct="0">
              <a:defRPr sz="2900" b="1">
                <a:solidFill>
                  <a:srgbClr val="E4A11B"/>
                </a:solidFill>
                <a:sym typeface="Helvetica Light"/>
              </a:defRPr>
            </a:lvl1pPr>
          </a:lstStyle>
          <a:p>
            <a:pPr defTabSz="1023938" fontAlgn="base">
              <a:spcBef>
                <a:spcPct val="0"/>
              </a:spcBef>
              <a:spcAft>
                <a:spcPct val="0"/>
              </a:spcAft>
              <a:defRPr/>
            </a:pPr>
            <a:endParaRPr lang="en-US">
              <a:latin typeface="Arial" pitchFamily="34" charset="0"/>
              <a:cs typeface="Arial" pitchFamily="34" charset="0"/>
            </a:endParaRPr>
          </a:p>
          <a:p>
            <a:pPr defTabSz="1023938" fontAlgn="base">
              <a:spcBef>
                <a:spcPct val="0"/>
              </a:spcBef>
              <a:spcAft>
                <a:spcPct val="0"/>
              </a:spcAft>
              <a:defRPr/>
            </a:pPr>
            <a:r>
              <a:rPr lang="en-US">
                <a:latin typeface="Arial" pitchFamily="34" charset="0"/>
                <a:cs typeface="Arial" pitchFamily="34" charset="0"/>
              </a:rPr>
              <a:t>Source:</a:t>
            </a:r>
          </a:p>
          <a:p>
            <a:pPr defTabSz="1023938" fontAlgn="base">
              <a:spcBef>
                <a:spcPct val="0"/>
              </a:spcBef>
              <a:spcAft>
                <a:spcPct val="0"/>
              </a:spcAft>
              <a:defRPr/>
            </a:pPr>
            <a:endParaRPr lang="en-US">
              <a:latin typeface="Arial" pitchFamily="34" charset="0"/>
              <a:cs typeface="Arial" pitchFamily="34" charset="0"/>
            </a:endParaRPr>
          </a:p>
        </p:txBody>
      </p:sp>
    </p:spTree>
  </p:cSld>
  <p:clrMapOvr>
    <a:masterClrMapping/>
  </p:clrMapOvr>
  <p:transition xmlns:p14="http://schemas.microsoft.com/office/powerpoint/2010/main" spd="med" advClick="0">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749675" y="6661150"/>
            <a:ext cx="3473450" cy="509588"/>
          </a:xfrm>
          <a:prstGeom prst="rect">
            <a:avLst/>
          </a:prstGeom>
        </p:spPr>
        <p:txBody>
          <a:bodyPr vert="horz" wrap="square" lIns="104300" tIns="52147" rIns="104300" bIns="52147" numCol="1" anchor="t" anchorCtr="0" compatLnSpc="1">
            <a:prstTxWarp prst="textNoShape">
              <a:avLst/>
            </a:prstTxWarp>
          </a:bodyPr>
          <a:lstStyle>
            <a:lvl1pPr algn="ctr" hangingPunct="0">
              <a:defRPr sz="2900">
                <a:solidFill>
                  <a:srgbClr val="000000"/>
                </a:solidFill>
                <a:latin typeface="Helvetica Light"/>
                <a:sym typeface="Helvetica Light"/>
              </a:defRPr>
            </a:lvl1pPr>
          </a:lstStyle>
          <a:p>
            <a:pPr defTabSz="1023938" fontAlgn="base">
              <a:spcBef>
                <a:spcPct val="0"/>
              </a:spcBef>
              <a:spcAft>
                <a:spcPct val="0"/>
              </a:spcAft>
              <a:defRPr/>
            </a:pPr>
            <a:endParaRPr lang="en-US">
              <a:cs typeface="Arial" pitchFamily="34" charset="0"/>
            </a:endParaRPr>
          </a:p>
        </p:txBody>
      </p:sp>
      <p:sp>
        <p:nvSpPr>
          <p:cNvPr id="3" name="Rectangle 6"/>
          <p:cNvSpPr>
            <a:spLocks noGrp="1" noChangeArrowheads="1"/>
          </p:cNvSpPr>
          <p:nvPr>
            <p:ph type="sldNum" sz="quarter" idx="11"/>
          </p:nvPr>
        </p:nvSpPr>
        <p:spPr/>
        <p:txBody>
          <a:bodyPr/>
          <a:lstStyle>
            <a:lvl1pPr hangingPunct="1">
              <a:defRPr>
                <a:latin typeface="Calibri" pitchFamily="34" charset="0"/>
              </a:defRPr>
            </a:lvl1pPr>
          </a:lstStyle>
          <a:p>
            <a:pPr>
              <a:defRPr/>
            </a:pPr>
            <a:fld id="{A1C5FD44-D712-4D2B-BD8E-557A94D30665}"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defRPr sz="37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hangingPunct="1">
              <a:defRPr>
                <a:latin typeface="Calibri" pitchFamily="34" charset="0"/>
              </a:defRPr>
            </a:lvl1pPr>
          </a:lstStyle>
          <a:p>
            <a:pPr>
              <a:defRPr/>
            </a:pPr>
            <a:fld id="{600730E4-49E1-4316-BBC9-0482887AF193}"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187450" y="465138"/>
            <a:ext cx="8597900" cy="736600"/>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5"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800" y="285750"/>
            <a:ext cx="2101850"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lgn="l">
              <a:defRPr sz="3700"/>
            </a:lvl1pPr>
          </a:lstStyle>
          <a:p>
            <a:r>
              <a:rPr lang="en-US" dirty="0" smtClean="0"/>
              <a:t>Click to edit Master title style</a:t>
            </a:r>
            <a:endParaRPr lang="en-US" dirty="0"/>
          </a:p>
        </p:txBody>
      </p:sp>
      <p:sp>
        <p:nvSpPr>
          <p:cNvPr id="10"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10"/>
          </p:nvPr>
        </p:nvSpPr>
        <p:spPr/>
        <p:txBody>
          <a:bodyPr/>
          <a:lstStyle>
            <a:lvl1pPr hangingPunct="1">
              <a:defRPr>
                <a:latin typeface="Calibri" pitchFamily="34" charset="0"/>
              </a:defRPr>
            </a:lvl1pPr>
          </a:lstStyle>
          <a:p>
            <a:pPr>
              <a:defRPr/>
            </a:pPr>
            <a:fld id="{5E5FB9F3-3793-480B-82A5-B7C3A1AAC89E}"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800" y="285750"/>
            <a:ext cx="214153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F72FAB02-E385-4A54-ADB2-683952850B26}"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C2A811C1-47B4-423C-9C89-54AB8B4BE65C}"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85750"/>
            <a:ext cx="2135187" cy="1220788"/>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00F018AB-010C-462F-B5B1-6AB43E0B5DE2}"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738" y="285750"/>
            <a:ext cx="2087562"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A14C13F4-F7B7-4628-B42B-DD8330D7165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641" y="4700602"/>
            <a:ext cx="9326611" cy="1452563"/>
          </a:xfrm>
        </p:spPr>
        <p:txBody>
          <a:bodyPr anchor="t"/>
          <a:lstStyle>
            <a:lvl1pPr algn="l">
              <a:defRPr sz="3200" b="1" cap="all"/>
            </a:lvl1pPr>
          </a:lstStyle>
          <a:p>
            <a:r>
              <a:rPr lang="en-US" smtClean="0"/>
              <a:t>Click to edit Master title style</a:t>
            </a:r>
            <a:endParaRPr lang="en-US"/>
          </a:p>
        </p:txBody>
      </p:sp>
      <p:sp>
        <p:nvSpPr>
          <p:cNvPr id="3" name="Text Placeholder 2"/>
          <p:cNvSpPr>
            <a:spLocks noGrp="1"/>
          </p:cNvSpPr>
          <p:nvPr>
            <p:ph type="body" idx="1"/>
          </p:nvPr>
        </p:nvSpPr>
        <p:spPr>
          <a:xfrm>
            <a:off x="866641" y="3100400"/>
            <a:ext cx="9326611" cy="1600201"/>
          </a:xfrm>
        </p:spPr>
        <p:txBody>
          <a:bodyPr anchor="b"/>
          <a:lstStyle>
            <a:lvl1pPr marL="0" indent="0">
              <a:buNone/>
              <a:defRPr sz="1600"/>
            </a:lvl1pPr>
            <a:lvl2pPr marL="366586" indent="0">
              <a:buNone/>
              <a:defRPr sz="1400"/>
            </a:lvl2pPr>
            <a:lvl3pPr marL="733157" indent="0">
              <a:buNone/>
              <a:defRPr sz="1300"/>
            </a:lvl3pPr>
            <a:lvl4pPr marL="1099736" indent="0">
              <a:buNone/>
              <a:defRPr sz="1100"/>
            </a:lvl4pPr>
            <a:lvl5pPr marL="1466315" indent="0">
              <a:buNone/>
              <a:defRPr sz="1100"/>
            </a:lvl5pPr>
            <a:lvl6pPr marL="1832890" indent="0">
              <a:buNone/>
              <a:defRPr sz="1100"/>
            </a:lvl6pPr>
            <a:lvl7pPr marL="2199474" indent="0">
              <a:buNone/>
              <a:defRPr sz="1100"/>
            </a:lvl7pPr>
            <a:lvl8pPr marL="2566054" indent="0">
              <a:buNone/>
              <a:defRPr sz="1100"/>
            </a:lvl8pPr>
            <a:lvl9pPr marL="2932633" indent="0">
              <a:buNone/>
              <a:defRPr sz="1100"/>
            </a:lvl9pPr>
          </a:lstStyle>
          <a:p>
            <a:pPr lvl="0"/>
            <a:r>
              <a:rPr lang="en-US" smtClean="0"/>
              <a:t>Click to edit Master text styles</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96863"/>
            <a:ext cx="2100262" cy="1189037"/>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C31610AC-C519-4A00-87EE-6F1126AFF946}"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3325"/>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0DB6D9C3-5DF9-40D9-A6BF-965B787EF8F1}"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1000" y="285750"/>
            <a:ext cx="1101725" cy="12176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1993BF94-320C-4E8F-8F09-E447314451B8}"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7450" y="465138"/>
            <a:ext cx="8597900" cy="736600"/>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800" y="285750"/>
            <a:ext cx="2101850"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rIns="104293"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hangingPunct="1">
              <a:defRPr>
                <a:latin typeface="Calibri" pitchFamily="34" charset="0"/>
              </a:defRPr>
            </a:lvl1pPr>
          </a:lstStyle>
          <a:p>
            <a:pPr>
              <a:defRPr/>
            </a:pPr>
            <a:fld id="{5CADA855-8810-4A04-BA9B-D8A517783A55}"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800" y="285750"/>
            <a:ext cx="214153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B7FD48D1-20CB-4F2D-B7E9-6CCF05768397}"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7478951B-501F-4929-A3CE-4D70F662E63F}"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85750"/>
            <a:ext cx="2135187" cy="1220788"/>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CF7EE96A-5AA3-4E56-BB9A-0359581954A1}"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738" y="285750"/>
            <a:ext cx="2087562"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DB086CFB-5C6E-4C14-85BA-E2731BF29E81}"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8388" y="296863"/>
            <a:ext cx="2100262" cy="1189037"/>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BB87D4FE-665D-4389-BB7D-B6FDB33CC29C}"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3325"/>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455DF325-FEBB-4A01-B2D7-54A4FE8ED56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71564" y="2076474"/>
            <a:ext cx="4350544" cy="4286249"/>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50695" y="2076474"/>
            <a:ext cx="4350544" cy="4286249"/>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1000" y="285750"/>
            <a:ext cx="1101725" cy="12176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8D1583E1-B930-45A1-82CD-850C186A56C2}"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548640" y="292947"/>
            <a:ext cx="9875520" cy="1219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hangingPunct="1">
              <a:defRPr>
                <a:latin typeface="Calibri" pitchFamily="34" charset="0"/>
              </a:defRPr>
            </a:lvl1pPr>
          </a:lstStyle>
          <a:p>
            <a:pPr>
              <a:defRPr/>
            </a:pPr>
            <a:fld id="{3891490A-0568-4273-9E66-3BECB70D0CF4}" type="slidenum">
              <a:rPr lang="en-US"/>
              <a:pPr>
                <a:defRPr/>
              </a:pPr>
              <a:t>‹#›</a:t>
            </a:fld>
            <a:endParaRPr lang="en-US"/>
          </a:p>
        </p:txBody>
      </p:sp>
    </p:spTree>
  </p:cSld>
  <p:clrMapOvr>
    <a:masterClrMapping/>
  </p:clrMapOvr>
  <p:transition xmlns:p14="http://schemas.microsoft.com/office/powerpoint/2010/main" spd="med" advClick="0">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hangingPunct="1">
              <a:defRPr>
                <a:latin typeface="Calibri" pitchFamily="34" charset="0"/>
              </a:defRPr>
            </a:lvl1pPr>
          </a:lstStyle>
          <a:p>
            <a:pPr>
              <a:defRPr/>
            </a:pPr>
            <a:fld id="{25D09D99-355C-472F-ADFB-17D0B674658E}"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0"/>
            <a:ext cx="10972800" cy="1374775"/>
            <a:chOff x="0" y="-3175"/>
            <a:chExt cx="9144000" cy="1289050"/>
          </a:xfrm>
        </p:grpSpPr>
        <p:pic>
          <p:nvPicPr>
            <p:cNvPr id="6" name="Picture 9" descr="_0010_11.jpg"/>
            <p:cNvPicPr>
              <a:picLocks noChangeAspect="1"/>
            </p:cNvPicPr>
            <p:nvPr userDrawn="1"/>
          </p:nvPicPr>
          <p:blipFill>
            <a:blip r:embed="rId2" cstate="print"/>
            <a:srcRect b="4274"/>
            <a:stretch>
              <a:fillRect/>
            </a:stretch>
          </p:blipFill>
          <p:spPr bwMode="auto">
            <a:xfrm>
              <a:off x="0" y="0"/>
              <a:ext cx="9144000" cy="1282700"/>
            </a:xfrm>
            <a:prstGeom prst="rect">
              <a:avLst/>
            </a:prstGeom>
            <a:noFill/>
            <a:ln w="9525">
              <a:noFill/>
              <a:miter lim="800000"/>
              <a:headEnd/>
              <a:tailEnd/>
            </a:ln>
          </p:spPr>
        </p:pic>
        <p:sp>
          <p:nvSpPr>
            <p:cNvPr id="7" name="Freeform 21"/>
            <p:cNvSpPr>
              <a:spLocks/>
            </p:cNvSpPr>
            <p:nvPr/>
          </p:nvSpPr>
          <p:spPr bwMode="auto">
            <a:xfrm>
              <a:off x="1375833" y="-3175"/>
              <a:ext cx="7257521"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sp>
          <p:nvSpPr>
            <p:cNvPr id="8" name="Freeform 21"/>
            <p:cNvSpPr>
              <a:spLocks/>
            </p:cNvSpPr>
            <p:nvPr/>
          </p:nvSpPr>
          <p:spPr bwMode="auto">
            <a:xfrm>
              <a:off x="0" y="-198"/>
              <a:ext cx="7239000" cy="1286073"/>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grpSp>
      <p:sp>
        <p:nvSpPr>
          <p:cNvPr id="3" name="Content Placeholder 2"/>
          <p:cNvSpPr>
            <a:spLocks noGrp="1"/>
          </p:cNvSpPr>
          <p:nvPr>
            <p:ph idx="1"/>
          </p:nvPr>
        </p:nvSpPr>
        <p:spPr/>
        <p:txBody>
          <a:bodyPr/>
          <a:lstStyle>
            <a:lvl3pPr marL="1042994" indent="202807">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rtlCol="0">
            <a:normAutofit/>
          </a:bodyPr>
          <a:lstStyle/>
          <a:p>
            <a:r>
              <a:rPr lang="en-US" dirty="0" smtClean="0"/>
              <a:t>Click to edit Master title style</a:t>
            </a:r>
            <a:endParaRPr lang="en-US" dirty="0"/>
          </a:p>
        </p:txBody>
      </p:sp>
      <p:sp>
        <p:nvSpPr>
          <p:cNvPr id="9" name="Slide Number Placeholder 24"/>
          <p:cNvSpPr>
            <a:spLocks noGrp="1"/>
          </p:cNvSpPr>
          <p:nvPr>
            <p:ph type="sldNum" sz="quarter" idx="10"/>
          </p:nvPr>
        </p:nvSpPr>
        <p:spPr>
          <a:xfrm>
            <a:off x="8320088" y="6746875"/>
            <a:ext cx="1830387" cy="568325"/>
          </a:xfrm>
        </p:spPr>
        <p:txBody>
          <a:bodyPr/>
          <a:lstStyle>
            <a:lvl1pPr hangingPunct="1">
              <a:defRPr>
                <a:solidFill>
                  <a:srgbClr val="A6A6A6"/>
                </a:solidFill>
                <a:latin typeface="Calibri" pitchFamily="34" charset="0"/>
              </a:defRPr>
            </a:lvl1pPr>
          </a:lstStyle>
          <a:p>
            <a:pPr>
              <a:defRPr/>
            </a:pPr>
            <a:fld id="{0DD262EF-BB09-47D5-91A1-31BFB76D5A53}" type="slidenum">
              <a:rPr lang="en-US"/>
              <a:pPr>
                <a:defRPr/>
              </a:pPr>
              <a:t>‹#›</a:t>
            </a:fld>
            <a:endParaRPr lang="en-US"/>
          </a:p>
        </p:txBody>
      </p:sp>
      <p:sp>
        <p:nvSpPr>
          <p:cNvPr id="10" name="Footer Placeholder 71"/>
          <p:cNvSpPr>
            <a:spLocks noGrp="1"/>
          </p:cNvSpPr>
          <p:nvPr userDrawn="1">
            <p:ph type="ftr" sz="quarter" idx="11"/>
          </p:nvPr>
        </p:nvSpPr>
        <p:spPr>
          <a:xfrm>
            <a:off x="0" y="6746875"/>
            <a:ext cx="8686800" cy="568325"/>
          </a:xfrm>
          <a:prstGeom prst="rect">
            <a:avLst/>
          </a:prstGeom>
        </p:spPr>
        <p:txBody>
          <a:bodyPr vert="horz" wrap="square" lIns="104300" tIns="52147" rIns="104300" bIns="52147" numCol="1" anchor="t" anchorCtr="0" compatLnSpc="1">
            <a:prstTxWarp prst="textNoShape">
              <a:avLst/>
            </a:prstTxWarp>
          </a:bodyPr>
          <a:lstStyle>
            <a:lvl1pPr algn="ctr" hangingPunct="0">
              <a:defRPr sz="2900" b="1">
                <a:solidFill>
                  <a:srgbClr val="E4A11B"/>
                </a:solidFill>
                <a:sym typeface="Helvetica Light"/>
              </a:defRPr>
            </a:lvl1pPr>
          </a:lstStyle>
          <a:p>
            <a:pPr defTabSz="1023938" fontAlgn="base">
              <a:spcBef>
                <a:spcPct val="0"/>
              </a:spcBef>
              <a:spcAft>
                <a:spcPct val="0"/>
              </a:spcAft>
              <a:defRPr/>
            </a:pPr>
            <a:endParaRPr lang="en-US">
              <a:latin typeface="Arial" pitchFamily="34" charset="0"/>
              <a:cs typeface="Arial" pitchFamily="34" charset="0"/>
            </a:endParaRPr>
          </a:p>
          <a:p>
            <a:pPr defTabSz="1023938" fontAlgn="base">
              <a:spcBef>
                <a:spcPct val="0"/>
              </a:spcBef>
              <a:spcAft>
                <a:spcPct val="0"/>
              </a:spcAft>
              <a:defRPr/>
            </a:pPr>
            <a:r>
              <a:rPr lang="en-US">
                <a:latin typeface="Arial" pitchFamily="34" charset="0"/>
                <a:cs typeface="Arial" pitchFamily="34" charset="0"/>
              </a:rPr>
              <a:t>Source:</a:t>
            </a:r>
          </a:p>
          <a:p>
            <a:pPr defTabSz="1023938" fontAlgn="base">
              <a:spcBef>
                <a:spcPct val="0"/>
              </a:spcBef>
              <a:spcAft>
                <a:spcPct val="0"/>
              </a:spcAft>
              <a:defRPr/>
            </a:pPr>
            <a:endParaRPr lang="en-US">
              <a:latin typeface="Arial" pitchFamily="34" charset="0"/>
              <a:cs typeface="Arial" pitchFamily="34" charset="0"/>
            </a:endParaRPr>
          </a:p>
        </p:txBody>
      </p:sp>
    </p:spTree>
  </p:cSld>
  <p:clrMapOvr>
    <a:masterClrMapping/>
  </p:clrMapOvr>
  <p:transition xmlns:p14="http://schemas.microsoft.com/office/powerpoint/2010/main" spd="med" advClick="0">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hangingPunct="1">
              <a:defRPr>
                <a:solidFill>
                  <a:srgbClr val="FFFFFF"/>
                </a:solidFill>
                <a:latin typeface="Calibri" pitchFamily="34" charset="0"/>
              </a:defRPr>
            </a:lvl1pPr>
          </a:lstStyle>
          <a:p>
            <a:pPr>
              <a:defRPr/>
            </a:pPr>
            <a:fld id="{6A62B936-9012-4DA5-92D7-FEE08D5E529D}" type="slidenum">
              <a:rPr lang="en-US"/>
              <a:pPr>
                <a:defRPr/>
              </a:pPr>
              <a:t>‹#›</a:t>
            </a:fld>
            <a:endParaRPr lang="en-US"/>
          </a:p>
        </p:txBody>
      </p:sp>
      <p:sp>
        <p:nvSpPr>
          <p:cNvPr id="4" name="Footer Placeholder 71"/>
          <p:cNvSpPr>
            <a:spLocks noGrp="1"/>
          </p:cNvSpPr>
          <p:nvPr userDrawn="1">
            <p:ph type="ftr" sz="quarter" idx="11"/>
          </p:nvPr>
        </p:nvSpPr>
        <p:spPr>
          <a:xfrm>
            <a:off x="0" y="6746875"/>
            <a:ext cx="8686800" cy="568325"/>
          </a:xfrm>
          <a:prstGeom prst="rect">
            <a:avLst/>
          </a:prstGeom>
        </p:spPr>
        <p:txBody>
          <a:bodyPr vert="horz" wrap="square" lIns="104300" tIns="52147" rIns="104300" bIns="52147" numCol="1" anchor="t" anchorCtr="0" compatLnSpc="1">
            <a:prstTxWarp prst="textNoShape">
              <a:avLst/>
            </a:prstTxWarp>
          </a:bodyPr>
          <a:lstStyle>
            <a:lvl1pPr algn="ctr" hangingPunct="0">
              <a:defRPr sz="2900" b="1">
                <a:solidFill>
                  <a:srgbClr val="E4A11B"/>
                </a:solidFill>
                <a:sym typeface="Helvetica Light"/>
              </a:defRPr>
            </a:lvl1pPr>
          </a:lstStyle>
          <a:p>
            <a:pPr defTabSz="1023938" fontAlgn="base">
              <a:spcBef>
                <a:spcPct val="0"/>
              </a:spcBef>
              <a:spcAft>
                <a:spcPct val="0"/>
              </a:spcAft>
              <a:defRPr/>
            </a:pPr>
            <a:endParaRPr lang="en-US">
              <a:latin typeface="Arial" pitchFamily="34" charset="0"/>
              <a:cs typeface="Arial" pitchFamily="34" charset="0"/>
            </a:endParaRPr>
          </a:p>
          <a:p>
            <a:pPr defTabSz="1023938" fontAlgn="base">
              <a:spcBef>
                <a:spcPct val="0"/>
              </a:spcBef>
              <a:spcAft>
                <a:spcPct val="0"/>
              </a:spcAft>
              <a:defRPr/>
            </a:pPr>
            <a:r>
              <a:rPr lang="en-US">
                <a:latin typeface="Arial" pitchFamily="34" charset="0"/>
                <a:cs typeface="Arial" pitchFamily="34" charset="0"/>
              </a:rPr>
              <a:t>Source:</a:t>
            </a:r>
          </a:p>
          <a:p>
            <a:pPr defTabSz="1023938" fontAlgn="base">
              <a:spcBef>
                <a:spcPct val="0"/>
              </a:spcBef>
              <a:spcAft>
                <a:spcPct val="0"/>
              </a:spcAft>
              <a:defRPr/>
            </a:pPr>
            <a:endParaRPr lang="en-US">
              <a:latin typeface="Arial" pitchFamily="34" charset="0"/>
              <a:cs typeface="Arial" pitchFamily="34" charset="0"/>
            </a:endParaRPr>
          </a:p>
        </p:txBody>
      </p:sp>
    </p:spTree>
  </p:cSld>
  <p:clrMapOvr>
    <a:masterClrMapping/>
  </p:clrMapOvr>
  <p:transition xmlns:p14="http://schemas.microsoft.com/office/powerpoint/2010/main" spd="med" advClick="0">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749675" y="6661150"/>
            <a:ext cx="3473450" cy="509588"/>
          </a:xfrm>
          <a:prstGeom prst="rect">
            <a:avLst/>
          </a:prstGeom>
        </p:spPr>
        <p:txBody>
          <a:bodyPr vert="horz" wrap="square" lIns="104300" tIns="52147" rIns="104300" bIns="52147" numCol="1" anchor="t" anchorCtr="0" compatLnSpc="1">
            <a:prstTxWarp prst="textNoShape">
              <a:avLst/>
            </a:prstTxWarp>
          </a:bodyPr>
          <a:lstStyle>
            <a:lvl1pPr algn="ctr" hangingPunct="0">
              <a:defRPr sz="2900">
                <a:solidFill>
                  <a:srgbClr val="000000"/>
                </a:solidFill>
                <a:latin typeface="Helvetica Light"/>
                <a:sym typeface="Helvetica Light"/>
              </a:defRPr>
            </a:lvl1pPr>
          </a:lstStyle>
          <a:p>
            <a:pPr defTabSz="1023938" fontAlgn="base">
              <a:spcBef>
                <a:spcPct val="0"/>
              </a:spcBef>
              <a:spcAft>
                <a:spcPct val="0"/>
              </a:spcAft>
              <a:defRPr/>
            </a:pPr>
            <a:endParaRPr lang="en-US">
              <a:cs typeface="Arial" pitchFamily="34" charset="0"/>
            </a:endParaRPr>
          </a:p>
        </p:txBody>
      </p:sp>
      <p:sp>
        <p:nvSpPr>
          <p:cNvPr id="3" name="Rectangle 6"/>
          <p:cNvSpPr>
            <a:spLocks noGrp="1" noChangeArrowheads="1"/>
          </p:cNvSpPr>
          <p:nvPr>
            <p:ph type="sldNum" sz="quarter" idx="11"/>
          </p:nvPr>
        </p:nvSpPr>
        <p:spPr/>
        <p:txBody>
          <a:bodyPr/>
          <a:lstStyle>
            <a:lvl1pPr hangingPunct="1">
              <a:defRPr>
                <a:latin typeface="Calibri" pitchFamily="34" charset="0"/>
              </a:defRPr>
            </a:lvl1pPr>
          </a:lstStyle>
          <a:p>
            <a:pPr>
              <a:defRPr/>
            </a:pPr>
            <a:fld id="{89F092C5-3101-49B9-B5CF-6A0AB00B1A2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181" y="292894"/>
            <a:ext cx="9874448"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9183" y="1637125"/>
            <a:ext cx="4847482" cy="682229"/>
          </a:xfrm>
        </p:spPr>
        <p:txBody>
          <a:bodyPr anchor="b"/>
          <a:lstStyle>
            <a:lvl1pPr marL="0" indent="0">
              <a:buNone/>
              <a:defRPr sz="1900" b="1"/>
            </a:lvl1pPr>
            <a:lvl2pPr marL="366586" indent="0">
              <a:buNone/>
              <a:defRPr sz="1600" b="1"/>
            </a:lvl2pPr>
            <a:lvl3pPr marL="733157" indent="0">
              <a:buNone/>
              <a:defRPr sz="1400" b="1"/>
            </a:lvl3pPr>
            <a:lvl4pPr marL="1099736" indent="0">
              <a:buNone/>
              <a:defRPr sz="1300" b="1"/>
            </a:lvl4pPr>
            <a:lvl5pPr marL="1466315" indent="0">
              <a:buNone/>
              <a:defRPr sz="1300" b="1"/>
            </a:lvl5pPr>
            <a:lvl6pPr marL="1832890" indent="0">
              <a:buNone/>
              <a:defRPr sz="1300" b="1"/>
            </a:lvl6pPr>
            <a:lvl7pPr marL="2199474" indent="0">
              <a:buNone/>
              <a:defRPr sz="1300" b="1"/>
            </a:lvl7pPr>
            <a:lvl8pPr marL="2566054" indent="0">
              <a:buNone/>
              <a:defRPr sz="1300" b="1"/>
            </a:lvl8pPr>
            <a:lvl9pPr marL="2932633"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549183" y="2319354"/>
            <a:ext cx="4847482" cy="421481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573482" y="1637125"/>
            <a:ext cx="4850159" cy="682229"/>
          </a:xfrm>
        </p:spPr>
        <p:txBody>
          <a:bodyPr anchor="b"/>
          <a:lstStyle>
            <a:lvl1pPr marL="0" indent="0">
              <a:buNone/>
              <a:defRPr sz="1900" b="1"/>
            </a:lvl1pPr>
            <a:lvl2pPr marL="366586" indent="0">
              <a:buNone/>
              <a:defRPr sz="1600" b="1"/>
            </a:lvl2pPr>
            <a:lvl3pPr marL="733157" indent="0">
              <a:buNone/>
              <a:defRPr sz="1400" b="1"/>
            </a:lvl3pPr>
            <a:lvl4pPr marL="1099736" indent="0">
              <a:buNone/>
              <a:defRPr sz="1300" b="1"/>
            </a:lvl4pPr>
            <a:lvl5pPr marL="1466315" indent="0">
              <a:buNone/>
              <a:defRPr sz="1300" b="1"/>
            </a:lvl5pPr>
            <a:lvl6pPr marL="1832890" indent="0">
              <a:buNone/>
              <a:defRPr sz="1300" b="1"/>
            </a:lvl6pPr>
            <a:lvl7pPr marL="2199474" indent="0">
              <a:buNone/>
              <a:defRPr sz="1300" b="1"/>
            </a:lvl7pPr>
            <a:lvl8pPr marL="2566054" indent="0">
              <a:buNone/>
              <a:defRPr sz="1300" b="1"/>
            </a:lvl8pPr>
            <a:lvl9pPr marL="2932633"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5573482" y="2319354"/>
            <a:ext cx="4850159" cy="4214813"/>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Group 5"/>
          <p:cNvGrpSpPr/>
          <p:nvPr userDrawn="1"/>
        </p:nvGrpSpPr>
        <p:grpSpPr>
          <a:xfrm>
            <a:off x="0" y="5"/>
            <a:ext cx="10972800" cy="1374987"/>
            <a:chOff x="0" y="-3175"/>
            <a:chExt cx="9144000" cy="1289050"/>
          </a:xfrm>
        </p:grpSpPr>
        <p:pic>
          <p:nvPicPr>
            <p:cNvPr id="7" name="Picture 6" descr="_0010_11.jpg"/>
            <p:cNvPicPr>
              <a:picLocks noChangeAspect="1"/>
            </p:cNvPicPr>
            <p:nvPr userDrawn="1"/>
          </p:nvPicPr>
          <p:blipFill>
            <a:blip r:embed="rId2" cstate="print"/>
            <a:srcRect b="4274"/>
            <a:stretch>
              <a:fillRect/>
            </a:stretch>
          </p:blipFill>
          <p:spPr>
            <a:xfrm>
              <a:off x="0" y="0"/>
              <a:ext cx="9144000" cy="1282700"/>
            </a:xfrm>
            <a:prstGeom prst="rect">
              <a:avLst/>
            </a:prstGeom>
          </p:spPr>
        </p:pic>
        <p:sp>
          <p:nvSpPr>
            <p:cNvPr id="8"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9"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grpSp>
      <p:sp>
        <p:nvSpPr>
          <p:cNvPr id="3" name="Content Placeholder 2"/>
          <p:cNvSpPr>
            <a:spLocks noGrp="1"/>
          </p:cNvSpPr>
          <p:nvPr>
            <p:ph idx="1"/>
          </p:nvPr>
        </p:nvSpPr>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vert="horz" lIns="104314" tIns="52155" rIns="104314" bIns="52155" rtlCol="0" anchor="ctr">
            <a:normAutofit/>
          </a:bodyPr>
          <a:lstStyle/>
          <a:p>
            <a:r>
              <a:rPr lang="en-US" dirty="0" smtClean="0"/>
              <a:t>Click to edit Master title style</a:t>
            </a:r>
            <a:endParaRPr lang="en-US" dirty="0"/>
          </a:p>
        </p:txBody>
      </p:sp>
      <p:sp>
        <p:nvSpPr>
          <p:cNvPr id="11" name="Slide Number Placeholder 24"/>
          <p:cNvSpPr>
            <a:spLocks noGrp="1"/>
          </p:cNvSpPr>
          <p:nvPr>
            <p:ph type="sldNum" sz="quarter" idx="4"/>
          </p:nvPr>
        </p:nvSpPr>
        <p:spPr>
          <a:xfrm>
            <a:off x="8321040" y="6746241"/>
            <a:ext cx="1828800" cy="568960"/>
          </a:xfrm>
          <a:prstGeom prst="rect">
            <a:avLst/>
          </a:prstGeom>
        </p:spPr>
        <p:txBody>
          <a:bodyPr vert="horz" lIns="104314" tIns="52155" rIns="104314" bIns="52155" rtlCol="0" anchor="ctr"/>
          <a:lstStyle>
            <a:lvl1pPr algn="r">
              <a:defRPr sz="1400">
                <a:solidFill>
                  <a:schemeClr val="bg1">
                    <a:lumMod val="65000"/>
                  </a:schemeClr>
                </a:solidFill>
              </a:defRPr>
            </a:lvl1pPr>
          </a:lstStyle>
          <a:p>
            <a:fld id="{FA7FE77C-AF48-3246-81CD-1FACB1FB746A}" type="slidenum">
              <a:rPr lang="en-US" smtClean="0">
                <a:solidFill>
                  <a:srgbClr val="FFFFFF">
                    <a:lumMod val="65000"/>
                  </a:srgbClr>
                </a:solidFill>
              </a:rPr>
              <a:pPr/>
              <a:t>‹#›</a:t>
            </a:fld>
            <a:endParaRPr lang="en-US" dirty="0">
              <a:solidFill>
                <a:srgbClr val="FFFFFF">
                  <a:lumMod val="65000"/>
                </a:srgbClr>
              </a:solidFill>
            </a:endParaRPr>
          </a:p>
        </p:txBody>
      </p:sp>
      <p:sp>
        <p:nvSpPr>
          <p:cNvPr id="10" name="Footer Placeholder 71"/>
          <p:cNvSpPr>
            <a:spLocks noGrp="1"/>
          </p:cNvSpPr>
          <p:nvPr userDrawn="1">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Tree>
    <p:extLst>
      <p:ext uri="{BB962C8B-B14F-4D97-AF65-F5344CB8AC3E}">
        <p14:creationId xmlns:p14="http://schemas.microsoft.com/office/powerpoint/2010/main" val="2407484583"/>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9202" y="291718"/>
            <a:ext cx="3609827" cy="1239440"/>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4290269" y="291720"/>
            <a:ext cx="6133356" cy="6242447"/>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9202" y="1531144"/>
            <a:ext cx="3609827" cy="5003006"/>
          </a:xfrm>
        </p:spPr>
        <p:txBody>
          <a:bodyPr/>
          <a:lstStyle>
            <a:lvl1pPr marL="0" indent="0">
              <a:buNone/>
              <a:defRPr sz="1100"/>
            </a:lvl1pPr>
            <a:lvl2pPr marL="366586" indent="0">
              <a:buNone/>
              <a:defRPr sz="900"/>
            </a:lvl2pPr>
            <a:lvl3pPr marL="733157" indent="0">
              <a:buNone/>
              <a:defRPr sz="800"/>
            </a:lvl3pPr>
            <a:lvl4pPr marL="1099736" indent="0">
              <a:buNone/>
              <a:defRPr sz="700"/>
            </a:lvl4pPr>
            <a:lvl5pPr marL="1466315" indent="0">
              <a:buNone/>
              <a:defRPr sz="700"/>
            </a:lvl5pPr>
            <a:lvl6pPr marL="1832890" indent="0">
              <a:buNone/>
              <a:defRPr sz="700"/>
            </a:lvl6pPr>
            <a:lvl7pPr marL="2199474" indent="0">
              <a:buNone/>
              <a:defRPr sz="700"/>
            </a:lvl7pPr>
            <a:lvl8pPr marL="2566054" indent="0">
              <a:buNone/>
              <a:defRPr sz="700"/>
            </a:lvl8pPr>
            <a:lvl9pPr marL="2932633" indent="0">
              <a:buNone/>
              <a:defRPr sz="7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1172" y="5120881"/>
            <a:ext cx="6583414" cy="604838"/>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2151172" y="653669"/>
            <a:ext cx="6583414" cy="4388645"/>
          </a:xfrm>
        </p:spPr>
        <p:txBody>
          <a:bodyPr/>
          <a:lstStyle>
            <a:lvl1pPr marL="0" indent="0">
              <a:buNone/>
              <a:defRPr sz="2500"/>
            </a:lvl1pPr>
            <a:lvl2pPr marL="366586" indent="0">
              <a:buNone/>
              <a:defRPr sz="2200"/>
            </a:lvl2pPr>
            <a:lvl3pPr marL="733157" indent="0">
              <a:buNone/>
              <a:defRPr sz="1900"/>
            </a:lvl3pPr>
            <a:lvl4pPr marL="1099736" indent="0">
              <a:buNone/>
              <a:defRPr sz="1600"/>
            </a:lvl4pPr>
            <a:lvl5pPr marL="1466315" indent="0">
              <a:buNone/>
              <a:defRPr sz="1600"/>
            </a:lvl5pPr>
            <a:lvl6pPr marL="1832890" indent="0">
              <a:buNone/>
              <a:defRPr sz="1600"/>
            </a:lvl6pPr>
            <a:lvl7pPr marL="2199474" indent="0">
              <a:buNone/>
              <a:defRPr sz="1600"/>
            </a:lvl7pPr>
            <a:lvl8pPr marL="2566054" indent="0">
              <a:buNone/>
              <a:defRPr sz="1600"/>
            </a:lvl8pPr>
            <a:lvl9pPr marL="2932633" indent="0">
              <a:buNone/>
              <a:defRPr sz="1600"/>
            </a:lvl9pPr>
          </a:lstStyle>
          <a:p>
            <a:pPr lvl="0"/>
            <a:endParaRPr lang="en-US" noProof="0" dirty="0" smtClean="0">
              <a:sym typeface="Helvetica Light" charset="0"/>
            </a:endParaRPr>
          </a:p>
        </p:txBody>
      </p:sp>
      <p:sp>
        <p:nvSpPr>
          <p:cNvPr id="4" name="Text Placeholder 3"/>
          <p:cNvSpPr>
            <a:spLocks noGrp="1"/>
          </p:cNvSpPr>
          <p:nvPr>
            <p:ph type="body" sz="half" idx="2"/>
          </p:nvPr>
        </p:nvSpPr>
        <p:spPr>
          <a:xfrm>
            <a:off x="2151172" y="5725721"/>
            <a:ext cx="6583414" cy="858441"/>
          </a:xfrm>
        </p:spPr>
        <p:txBody>
          <a:bodyPr/>
          <a:lstStyle>
            <a:lvl1pPr marL="0" indent="0">
              <a:buNone/>
              <a:defRPr sz="1100"/>
            </a:lvl1pPr>
            <a:lvl2pPr marL="366586" indent="0">
              <a:buNone/>
              <a:defRPr sz="900"/>
            </a:lvl2pPr>
            <a:lvl3pPr marL="733157" indent="0">
              <a:buNone/>
              <a:defRPr sz="800"/>
            </a:lvl3pPr>
            <a:lvl4pPr marL="1099736" indent="0">
              <a:buNone/>
              <a:defRPr sz="700"/>
            </a:lvl4pPr>
            <a:lvl5pPr marL="1466315" indent="0">
              <a:buNone/>
              <a:defRPr sz="700"/>
            </a:lvl5pPr>
            <a:lvl6pPr marL="1832890" indent="0">
              <a:buNone/>
              <a:defRPr sz="700"/>
            </a:lvl6pPr>
            <a:lvl7pPr marL="2199474" indent="0">
              <a:buNone/>
              <a:defRPr sz="700"/>
            </a:lvl7pPr>
            <a:lvl8pPr marL="2566054" indent="0">
              <a:buNone/>
              <a:defRPr sz="700"/>
            </a:lvl8pPr>
            <a:lvl9pPr marL="2932633" indent="0">
              <a:buNone/>
              <a:defRPr sz="7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3822" y="190513"/>
            <a:ext cx="2207420" cy="61722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71575" y="190513"/>
            <a:ext cx="6493670" cy="6172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4"/>
          <p:cNvSpPr>
            <a:spLocks noGrp="1"/>
          </p:cNvSpPr>
          <p:nvPr>
            <p:ph type="sldNum" sz="quarter" idx="10"/>
          </p:nvPr>
        </p:nvSpPr>
        <p:spPr>
          <a:xfrm>
            <a:off x="8320698" y="6877066"/>
            <a:ext cx="1829693" cy="569119"/>
          </a:xfrm>
          <a:prstGeom prst="rect">
            <a:avLst/>
          </a:prstGeom>
        </p:spPr>
        <p:txBody>
          <a:bodyPr vert="horz" lIns="104312" tIns="52155" rIns="104312" bIns="52155" rtlCol="0" anchor="ctr"/>
          <a:lstStyle>
            <a:lvl1pPr algn="r" defTabSz="468410" hangingPunct="0">
              <a:defRPr sz="1400" b="1">
                <a:solidFill>
                  <a:schemeClr val="bg1"/>
                </a:solidFill>
                <a:latin typeface="Arial" pitchFamily="-108" charset="0"/>
                <a:ea typeface="Helvetica Light" charset="0"/>
                <a:cs typeface="Helvetica Light" charset="0"/>
                <a:sym typeface="Helvetica Light" charset="0"/>
              </a:defRPr>
            </a:lvl1pPr>
          </a:lstStyle>
          <a:p>
            <a:pPr fontAlgn="base">
              <a:spcBef>
                <a:spcPct val="0"/>
              </a:spcBef>
              <a:spcAft>
                <a:spcPct val="0"/>
              </a:spcAft>
              <a:defRPr/>
            </a:pPr>
            <a:fld id="{970FAD6A-7D7A-49BF-8808-E76FB5B6B6AE}" type="slidenum">
              <a:rPr lang="en-US">
                <a:solidFill>
                  <a:srgbClr val="FFFFFF"/>
                </a:solidFill>
              </a:rPr>
              <a:pPr fontAlgn="base">
                <a:spcBef>
                  <a:spcPct val="0"/>
                </a:spcBef>
                <a:spcAft>
                  <a:spcPct val="0"/>
                </a:spcAft>
                <a:defRPr/>
              </a:pPr>
              <a:t>‹#›</a:t>
            </a:fld>
            <a:endParaRPr lang="en-US" dirty="0">
              <a:solidFill>
                <a:srgbClr val="FFFFFF"/>
              </a:solidFill>
            </a:endParaRPr>
          </a:p>
        </p:txBody>
      </p:sp>
    </p:spTree>
  </p:cSld>
  <p:clrMapOvr>
    <a:masterClrMapping/>
  </p:clrMapOvr>
  <p:transition xmlns:p14="http://schemas.microsoft.com/office/powerpoint/2010/main" spd="med"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2" name="Group 15"/>
          <p:cNvGrpSpPr>
            <a:grpSpLocks/>
          </p:cNvGrpSpPr>
          <p:nvPr userDrawn="1"/>
        </p:nvGrpSpPr>
        <p:grpSpPr bwMode="auto">
          <a:xfrm>
            <a:off x="0" y="-3572"/>
            <a:ext cx="10972800" cy="1375172"/>
            <a:chOff x="0" y="-3175"/>
            <a:chExt cx="9144000" cy="1289050"/>
          </a:xfrm>
        </p:grpSpPr>
        <p:pic>
          <p:nvPicPr>
            <p:cNvPr id="4" name="Picture 8" descr="_0013_14.jpg"/>
            <p:cNvPicPr>
              <a:picLocks noChangeAspect="1"/>
            </p:cNvPicPr>
            <p:nvPr/>
          </p:nvPicPr>
          <p:blipFill>
            <a:blip r:embed="rId2" cstate="print"/>
            <a:srcRect b="4276"/>
            <a:stretch>
              <a:fillRect/>
            </a:stretch>
          </p:blipFill>
          <p:spPr bwMode="auto">
            <a:xfrm>
              <a:off x="0" y="0"/>
              <a:ext cx="9144000" cy="1282700"/>
            </a:xfrm>
            <a:prstGeom prst="rect">
              <a:avLst/>
            </a:prstGeom>
            <a:noFill/>
            <a:ln w="9525">
              <a:noFill/>
              <a:miter lim="800000"/>
              <a:headEnd/>
              <a:tailEnd/>
            </a:ln>
          </p:spPr>
        </p:pic>
        <p:sp>
          <p:nvSpPr>
            <p:cNvPr id="5" name="Freeform 21"/>
            <p:cNvSpPr>
              <a:spLocks/>
            </p:cNvSpPr>
            <p:nvPr/>
          </p:nvSpPr>
          <p:spPr bwMode="auto">
            <a:xfrm>
              <a:off x="1376288" y="-3175"/>
              <a:ext cx="7256487"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p:spPr>
          <p:txBody>
            <a:bodyPr wrap="none" anchor="ctr"/>
            <a:lstStyle/>
            <a:p>
              <a:pPr defTabSz="467326" fontAlgn="base">
                <a:spcBef>
                  <a:spcPct val="0"/>
                </a:spcBef>
                <a:spcAft>
                  <a:spcPct val="0"/>
                </a:spcAft>
                <a:defRPr/>
              </a:pPr>
              <a:endParaRPr lang="en-US" sz="2900" dirty="0">
                <a:solidFill>
                  <a:srgbClr val="000000"/>
                </a:solidFill>
                <a:sym typeface="Helvetica Light"/>
              </a:endParaRPr>
            </a:p>
          </p:txBody>
        </p:sp>
        <p:sp>
          <p:nvSpPr>
            <p:cNvPr id="6" name="Freeform 21"/>
            <p:cNvSpPr>
              <a:spLocks/>
            </p:cNvSpPr>
            <p:nvPr/>
          </p:nvSpPr>
          <p:spPr bwMode="auto">
            <a:xfrm>
              <a:off x="0" y="174"/>
              <a:ext cx="7238628" cy="1285701"/>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p:spPr>
          <p:txBody>
            <a:bodyPr wrap="none" anchor="ctr"/>
            <a:lstStyle/>
            <a:p>
              <a:pPr defTabSz="467326" fontAlgn="base">
                <a:spcBef>
                  <a:spcPct val="0"/>
                </a:spcBef>
                <a:spcAft>
                  <a:spcPct val="0"/>
                </a:spcAft>
                <a:defRPr/>
              </a:pPr>
              <a:endParaRPr lang="en-US" sz="2900" dirty="0">
                <a:solidFill>
                  <a:srgbClr val="000000"/>
                </a:solidFill>
                <a:sym typeface="Helvetica Light"/>
              </a:endParaRPr>
            </a:p>
          </p:txBody>
        </p:sp>
      </p:grpSp>
      <p:sp>
        <p:nvSpPr>
          <p:cNvPr id="12" name="Title 1"/>
          <p:cNvSpPr>
            <a:spLocks noGrp="1"/>
          </p:cNvSpPr>
          <p:nvPr>
            <p:ph type="title"/>
          </p:nvPr>
        </p:nvSpPr>
        <p:spPr bwMode="white">
          <a:xfrm>
            <a:off x="1" y="-1"/>
            <a:ext cx="7315200" cy="1371600"/>
          </a:xfrm>
        </p:spPr>
        <p:txBody>
          <a:bodyPr/>
          <a:lstStyle>
            <a:lvl1pPr marL="130390" indent="-130390">
              <a:defRPr/>
            </a:lvl1pPr>
          </a:lstStyle>
          <a:p>
            <a:r>
              <a:rPr lang="en-US" smtClean="0"/>
              <a:t>Click to edit Master title style</a:t>
            </a:r>
            <a:endParaRPr lang="en-US" dirty="0" smtClean="0"/>
          </a:p>
        </p:txBody>
      </p:sp>
      <p:sp>
        <p:nvSpPr>
          <p:cNvPr id="7" name="Slide Number Placeholder 24"/>
          <p:cNvSpPr>
            <a:spLocks noGrp="1"/>
          </p:cNvSpPr>
          <p:nvPr>
            <p:ph type="sldNum" sz="quarter" idx="10"/>
          </p:nvPr>
        </p:nvSpPr>
        <p:spPr>
          <a:xfrm>
            <a:off x="8320698" y="6877066"/>
            <a:ext cx="1829693" cy="569119"/>
          </a:xfrm>
          <a:prstGeom prst="rect">
            <a:avLst/>
          </a:prstGeom>
        </p:spPr>
        <p:txBody>
          <a:bodyPr vert="horz" lIns="104312" tIns="52155" rIns="104312" bIns="52155" rtlCol="0" anchor="ctr"/>
          <a:lstStyle>
            <a:lvl1pPr algn="r" defTabSz="468410" hangingPunct="0">
              <a:defRPr sz="1400" b="1">
                <a:solidFill>
                  <a:schemeClr val="bg1"/>
                </a:solidFill>
                <a:latin typeface="Arial" pitchFamily="-108" charset="0"/>
                <a:ea typeface="Helvetica Light" charset="0"/>
                <a:cs typeface="Helvetica Light" charset="0"/>
                <a:sym typeface="Helvetica Light" charset="0"/>
              </a:defRPr>
            </a:lvl1pPr>
          </a:lstStyle>
          <a:p>
            <a:pPr fontAlgn="base">
              <a:spcBef>
                <a:spcPct val="0"/>
              </a:spcBef>
              <a:spcAft>
                <a:spcPct val="0"/>
              </a:spcAft>
              <a:defRPr/>
            </a:pPr>
            <a:fld id="{E676FC72-A501-4837-ABC5-D6CD9C0D596E}" type="slidenum">
              <a:rPr lang="en-US">
                <a:solidFill>
                  <a:srgbClr val="FFFFFF"/>
                </a:solidFill>
              </a:rPr>
              <a:pPr fontAlgn="base">
                <a:spcBef>
                  <a:spcPct val="0"/>
                </a:spcBef>
                <a:spcAft>
                  <a:spcPct val="0"/>
                </a:spcAft>
                <a:defRPr/>
              </a:pPr>
              <a:t>‹#›</a:t>
            </a:fld>
            <a:endParaRPr lang="en-US" dirty="0">
              <a:solidFill>
                <a:srgbClr val="FFFFFF"/>
              </a:solidFill>
            </a:endParaRPr>
          </a:p>
        </p:txBody>
      </p:sp>
    </p:spTree>
  </p:cSld>
  <p:clrMapOvr>
    <a:masterClrMapping/>
  </p:clrMapOvr>
  <p:transition xmlns:p14="http://schemas.microsoft.com/office/powerpoint/2010/main" spd="med" advClick="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800" y="285750"/>
            <a:ext cx="2103438"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a:xfrm>
            <a:off x="10423525" y="6926263"/>
            <a:ext cx="549275" cy="388937"/>
          </a:xfrm>
          <a:prstGeom prst="rect">
            <a:avLst/>
          </a:prstGeom>
        </p:spPr>
        <p:txBody>
          <a:bodyPr/>
          <a:lstStyle>
            <a:lvl1pPr hangingPunct="1">
              <a:defRPr>
                <a:latin typeface="Calibri" pitchFamily="34" charset="0"/>
              </a:defRPr>
            </a:lvl1pPr>
          </a:lstStyle>
          <a:p>
            <a:pPr>
              <a:defRPr/>
            </a:pPr>
            <a:fld id="{B3E6E9B3-A02D-41FA-AA85-24F0F99BDC85}" type="slidenum">
              <a:rPr lang="en-US"/>
              <a:pPr>
                <a:defRPr/>
              </a:pPr>
              <a:t>‹#›</a:t>
            </a:fld>
            <a:endParaRPr lang="en-US" dirty="0"/>
          </a:p>
        </p:txBody>
      </p:sp>
    </p:spTree>
    <p:extLst>
      <p:ext uri="{BB962C8B-B14F-4D97-AF65-F5344CB8AC3E}">
        <p14:creationId xmlns:p14="http://schemas.microsoft.com/office/powerpoint/2010/main" val="2752328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8099" y="464722"/>
            <a:ext cx="8596610" cy="736254"/>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71" y="285766"/>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a:xfrm>
            <a:off x="10423627" y="6925866"/>
            <a:ext cx="549176" cy="389334"/>
          </a:xfrm>
          <a:prstGeom prst="rect">
            <a:avLst/>
          </a:prstGeom>
        </p:spPr>
        <p:txBody>
          <a:bodyPr rtlCol="0"/>
          <a:lstStyle>
            <a:lvl1pPr hangingPunct="1">
              <a:defRPr/>
            </a:lvl1pPr>
          </a:lstStyle>
          <a:p>
            <a:pPr>
              <a:defRPr/>
            </a:pPr>
            <a:fld id="{C6D243C8-CDEE-4928-9586-F5E28EBEB978}" type="slidenum">
              <a:rPr lang="en-US"/>
              <a:pPr>
                <a:defRPr/>
              </a:pPr>
              <a:t>‹#›</a:t>
            </a:fld>
            <a:endParaRPr lang="en-US" dirty="0"/>
          </a:p>
        </p:txBody>
      </p:sp>
    </p:spTree>
    <p:extLst>
      <p:ext uri="{BB962C8B-B14F-4D97-AF65-F5344CB8AC3E}">
        <p14:creationId xmlns:p14="http://schemas.microsoft.com/office/powerpoint/2010/main" val="268394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FA7FE77C-AF48-3246-81CD-1FACB1FB746A}" type="slidenum">
              <a:rPr lang="en-US" smtClean="0">
                <a:solidFill>
                  <a:srgbClr val="FFFFFF">
                    <a:lumMod val="65000"/>
                  </a:srgbClr>
                </a:solidFill>
              </a:rPr>
              <a:pPr/>
              <a:t>‹#›</a:t>
            </a:fld>
            <a:endParaRPr lang="en-US" dirty="0">
              <a:solidFill>
                <a:srgbClr val="FFFFFF">
                  <a:lumMod val="65000"/>
                </a:srgbClr>
              </a:solidFill>
            </a:endParaRPr>
          </a:p>
        </p:txBody>
      </p:sp>
      <p:sp>
        <p:nvSpPr>
          <p:cNvPr id="7" name="Footer Placeholder 71"/>
          <p:cNvSpPr>
            <a:spLocks noGrp="1"/>
          </p:cNvSpPr>
          <p:nvPr userDrawn="1">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grpSp>
        <p:nvGrpSpPr>
          <p:cNvPr id="8" name="Group 45"/>
          <p:cNvGrpSpPr/>
          <p:nvPr userDrawn="1"/>
        </p:nvGrpSpPr>
        <p:grpSpPr>
          <a:xfrm>
            <a:off x="0" y="-3386"/>
            <a:ext cx="10972800" cy="1374987"/>
            <a:chOff x="0" y="-3175"/>
            <a:chExt cx="9144000" cy="1289050"/>
          </a:xfrm>
        </p:grpSpPr>
        <p:pic>
          <p:nvPicPr>
            <p:cNvPr id="9" name="Picture 8" descr="_0011_12.jpg"/>
            <p:cNvPicPr>
              <a:picLocks noChangeAspect="1"/>
            </p:cNvPicPr>
            <p:nvPr/>
          </p:nvPicPr>
          <p:blipFill>
            <a:blip r:embed="rId2" cstate="print"/>
            <a:srcRect b="4274"/>
            <a:stretch>
              <a:fillRect/>
            </a:stretch>
          </p:blipFill>
          <p:spPr>
            <a:xfrm>
              <a:off x="0" y="0"/>
              <a:ext cx="9144000" cy="1282700"/>
            </a:xfrm>
            <a:prstGeom prst="rect">
              <a:avLst/>
            </a:prstGeom>
          </p:spPr>
        </p:pic>
        <p:sp>
          <p:nvSpPr>
            <p:cNvPr id="10"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11"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grpSp>
      <p:sp>
        <p:nvSpPr>
          <p:cNvPr id="12" name="Title 1"/>
          <p:cNvSpPr>
            <a:spLocks noGrp="1"/>
          </p:cNvSpPr>
          <p:nvPr>
            <p:ph type="title"/>
          </p:nvPr>
        </p:nvSpPr>
        <p:spPr>
          <a:xfrm>
            <a:off x="1" y="-1"/>
            <a:ext cx="7315200" cy="1371600"/>
          </a:xfrm>
        </p:spPr>
        <p:txBody>
          <a:bodyPr/>
          <a:lstStyle/>
          <a:p>
            <a:r>
              <a:rPr lang="en-US" dirty="0" smtClean="0"/>
              <a:t>Click to edit Master title style</a:t>
            </a:r>
            <a:endParaRPr lang="en-US" dirty="0"/>
          </a:p>
        </p:txBody>
      </p:sp>
      <p:sp>
        <p:nvSpPr>
          <p:cNvPr id="13" name="Content Placeholder 2"/>
          <p:cNvSpPr>
            <a:spLocks noGrp="1"/>
          </p:cNvSpPr>
          <p:nvPr>
            <p:ph idx="1"/>
          </p:nvPr>
        </p:nvSpPr>
        <p:spPr>
          <a:xfrm>
            <a:off x="548640" y="1706880"/>
            <a:ext cx="9875520" cy="4807374"/>
          </a:xfrm>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Tree>
    <p:extLst>
      <p:ext uri="{BB962C8B-B14F-4D97-AF65-F5344CB8AC3E}">
        <p14:creationId xmlns:p14="http://schemas.microsoft.com/office/powerpoint/2010/main" val="508731458"/>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8099" y="464722"/>
            <a:ext cx="8596610" cy="736254"/>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71" y="285766"/>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a:xfrm>
            <a:off x="10423627" y="6925866"/>
            <a:ext cx="549176" cy="389334"/>
          </a:xfrm>
          <a:prstGeom prst="rect">
            <a:avLst/>
          </a:prstGeom>
        </p:spPr>
        <p:txBody>
          <a:bodyPr rtlCol="0"/>
          <a:lstStyle>
            <a:lvl1pPr hangingPunct="1">
              <a:defRPr/>
            </a:lvl1pPr>
          </a:lstStyle>
          <a:p>
            <a:pPr>
              <a:defRPr/>
            </a:pPr>
            <a:fld id="{C6D243C8-CDEE-4928-9586-F5E28EBEB978}" type="slidenum">
              <a:rPr lang="en-US"/>
              <a:pPr>
                <a:defRPr/>
              </a:pPr>
              <a:t>‹#›</a:t>
            </a:fld>
            <a:endParaRPr lang="en-US" dirty="0"/>
          </a:p>
        </p:txBody>
      </p:sp>
    </p:spTree>
    <p:extLst>
      <p:ext uri="{BB962C8B-B14F-4D97-AF65-F5344CB8AC3E}">
        <p14:creationId xmlns:p14="http://schemas.microsoft.com/office/powerpoint/2010/main" val="2683948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defRPr sz="37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rtlCol="0"/>
          <a:lstStyle>
            <a:lvl1pPr hangingPunct="1">
              <a:defRPr/>
            </a:lvl1pPr>
          </a:lstStyle>
          <a:p>
            <a:pPr>
              <a:defRPr/>
            </a:pPr>
            <a:fld id="{4E8206BE-0CA8-4960-A379-898EA1679F06}"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188099" y="464722"/>
            <a:ext cx="8596610" cy="736254"/>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5"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71" y="285766"/>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lgn="l">
              <a:defRPr sz="3700"/>
            </a:lvl1pPr>
          </a:lstStyle>
          <a:p>
            <a:r>
              <a:rPr lang="en-US" dirty="0" smtClean="0"/>
              <a:t>Click to edit Master title style</a:t>
            </a:r>
            <a:endParaRPr lang="en-US" dirty="0"/>
          </a:p>
        </p:txBody>
      </p:sp>
      <p:sp>
        <p:nvSpPr>
          <p:cNvPr id="10"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10"/>
          </p:nvPr>
        </p:nvSpPr>
        <p:spPr/>
        <p:txBody>
          <a:bodyPr rtlCol="0"/>
          <a:lstStyle>
            <a:lvl1pPr hangingPunct="1">
              <a:defRPr/>
            </a:lvl1pPr>
          </a:lstStyle>
          <a:p>
            <a:pPr>
              <a:defRPr/>
            </a:pPr>
            <a:fld id="{C3632C75-6D70-415B-92C0-EF851C20BB69}"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62"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ED8C5F53-2CD2-475F-9178-C985926E130A}"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66"/>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A1211B3B-8885-4FC5-9B4E-0DA765648A0A}"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5" y="285755"/>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553FDB2A-9AFA-4C29-8C1D-9FDC25043329}"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4" y="285750"/>
            <a:ext cx="208820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8C5C7C2-05C7-496C-B7B2-338D94E5B43F}"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6" y="296466"/>
            <a:ext cx="2098924"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C614BB23-30E3-436A-AA25-7950DED1641E}"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4"/>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25388B34-DEA1-4298-955E-22D9C2810C2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5" name="Group 19"/>
          <p:cNvGrpSpPr/>
          <p:nvPr userDrawn="1"/>
        </p:nvGrpSpPr>
        <p:grpSpPr>
          <a:xfrm>
            <a:off x="0" y="5"/>
            <a:ext cx="10972800" cy="1374987"/>
            <a:chOff x="0" y="-3175"/>
            <a:chExt cx="9144000" cy="1289050"/>
          </a:xfrm>
        </p:grpSpPr>
        <p:sp>
          <p:nvSpPr>
            <p:cNvPr id="7" name="Freeform 6"/>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pic>
          <p:nvPicPr>
            <p:cNvPr id="6" name="Picture 5" descr="_0014_15.jpg"/>
            <p:cNvPicPr>
              <a:picLocks noChangeAspect="1"/>
            </p:cNvPicPr>
            <p:nvPr/>
          </p:nvPicPr>
          <p:blipFill>
            <a:blip r:embed="rId2" cstate="print"/>
            <a:srcRect b="4274"/>
            <a:stretch>
              <a:fillRect/>
            </a:stretch>
          </p:blipFill>
          <p:spPr>
            <a:xfrm>
              <a:off x="0" y="0"/>
              <a:ext cx="9144000" cy="1282700"/>
            </a:xfrm>
            <a:prstGeom prst="rect">
              <a:avLst/>
            </a:prstGeom>
          </p:spPr>
        </p:pic>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grpSp>
      <p:sp>
        <p:nvSpPr>
          <p:cNvPr id="2" name="Title 1"/>
          <p:cNvSpPr>
            <a:spLocks noGrp="1"/>
          </p:cNvSpPr>
          <p:nvPr>
            <p:ph type="title"/>
          </p:nvPr>
        </p:nvSpPr>
        <p:spPr>
          <a:xfrm>
            <a:off x="1" y="4"/>
            <a:ext cx="7315200" cy="13716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FA7FE77C-AF48-3246-81CD-1FACB1FB746A}" type="slidenum">
              <a:rPr lang="en-US" smtClean="0">
                <a:solidFill>
                  <a:srgbClr val="FFFFFF">
                    <a:lumMod val="65000"/>
                  </a:srgbClr>
                </a:solidFill>
              </a:rPr>
              <a:pPr/>
              <a:t>‹#›</a:t>
            </a:fld>
            <a:endParaRPr lang="en-US" dirty="0">
              <a:solidFill>
                <a:srgbClr val="FFFFFF">
                  <a:lumMod val="65000"/>
                </a:srgbClr>
              </a:solidFill>
            </a:endParaRPr>
          </a:p>
        </p:txBody>
      </p:sp>
      <p:sp>
        <p:nvSpPr>
          <p:cNvPr id="9" name="Footer Placeholder 71"/>
          <p:cNvSpPr>
            <a:spLocks noGrp="1"/>
          </p:cNvSpPr>
          <p:nvPr>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
        <p:nvSpPr>
          <p:cNvPr id="10" name="Content Placeholder 2"/>
          <p:cNvSpPr>
            <a:spLocks noGrp="1"/>
          </p:cNvSpPr>
          <p:nvPr>
            <p:ph idx="1"/>
          </p:nvPr>
        </p:nvSpPr>
        <p:spPr>
          <a:xfrm>
            <a:off x="548640" y="1706880"/>
            <a:ext cx="9875520" cy="4807374"/>
          </a:xfrm>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Tree>
    <p:extLst>
      <p:ext uri="{BB962C8B-B14F-4D97-AF65-F5344CB8AC3E}">
        <p14:creationId xmlns:p14="http://schemas.microsoft.com/office/powerpoint/2010/main" val="2655806770"/>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8099" y="464722"/>
            <a:ext cx="8596610" cy="736254"/>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71" y="285766"/>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rtlCol="0"/>
          <a:lstStyle>
            <a:lvl1pPr hangingPunct="1">
              <a:defRPr/>
            </a:lvl1pPr>
          </a:lstStyle>
          <a:p>
            <a:pPr>
              <a:defRPr/>
            </a:pPr>
            <a:fld id="{C6D243C8-CDEE-4928-9586-F5E28EBEB978}"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62"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0724CCDE-F994-4A08-AC9A-AFFDB81FB651}"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66"/>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E388AD91-B6C9-4CD2-9694-3C7BF9D6E9CB}"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5" y="285755"/>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A491A4C5-3CE5-49BC-A7A3-9CE1DD3F89A9}"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4" y="285750"/>
            <a:ext cx="208820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B7B6FCE1-0E06-47BA-B5C3-853C3346F938}"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6" y="296466"/>
            <a:ext cx="2098924"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197E1AE0-F04A-4F0D-ACE8-96AFC3529D8C}"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4"/>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F4257C3B-A85C-4D15-8A83-DDA594294289}"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1102067F-D83F-41F8-8C06-732C5645C2DE}"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548640" y="292947"/>
            <a:ext cx="9875520" cy="1219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srgbClr val="F57E20"/>
                </a:solidFill>
              </a:defRPr>
            </a:lvl1pPr>
          </a:lstStyle>
          <a:p>
            <a:pPr>
              <a:defRPr/>
            </a:pPr>
            <a:fld id="{C2F108C7-C1A2-4CF6-9688-8C417C4E39AF}" type="slidenum">
              <a:rPr lang="en-US"/>
              <a:pPr>
                <a:defRPr/>
              </a:pPr>
              <a:t>‹#›</a:t>
            </a:fld>
            <a:endParaRPr lang="en-US" dirty="0"/>
          </a:p>
        </p:txBody>
      </p:sp>
    </p:spTree>
  </p:cSld>
  <p:clrMapOvr>
    <a:masterClrMapping/>
  </p:clrMapOvr>
  <p:transition xmlns:p14="http://schemas.microsoft.com/office/powerpoint/2010/main" spd="med" advClick="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rtlCol="0"/>
          <a:lstStyle>
            <a:lvl1pPr hangingPunct="1">
              <a:defRPr/>
            </a:lvl1pPr>
          </a:lstStyle>
          <a:p>
            <a:pPr>
              <a:defRPr/>
            </a:pPr>
            <a:fld id="{467DB692-34C5-4B13-BEAB-128D3ADC3CD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5" name="Group 37"/>
          <p:cNvGrpSpPr/>
          <p:nvPr userDrawn="1"/>
        </p:nvGrpSpPr>
        <p:grpSpPr>
          <a:xfrm>
            <a:off x="0" y="5"/>
            <a:ext cx="10972800" cy="1374987"/>
            <a:chOff x="0" y="-3175"/>
            <a:chExt cx="9144000" cy="1289050"/>
          </a:xfrm>
        </p:grpSpPr>
        <p:pic>
          <p:nvPicPr>
            <p:cNvPr id="6" name="Picture 5" descr="_0009_10.jpg"/>
            <p:cNvPicPr>
              <a:picLocks noChangeAspect="1"/>
            </p:cNvPicPr>
            <p:nvPr/>
          </p:nvPicPr>
          <p:blipFill>
            <a:blip r:embed="rId2" cstate="print"/>
            <a:srcRect b="4274"/>
            <a:stretch>
              <a:fillRect/>
            </a:stretch>
          </p:blipFill>
          <p:spPr>
            <a:xfrm>
              <a:off x="0" y="-3175"/>
              <a:ext cx="9144000" cy="1282700"/>
            </a:xfrm>
            <a:prstGeom prst="rect">
              <a:avLst/>
            </a:prstGeom>
          </p:spPr>
        </p:pic>
        <p:sp>
          <p:nvSpPr>
            <p:cNvPr id="7"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grpSp>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FA7FE77C-AF48-3246-81CD-1FACB1FB746A}" type="slidenum">
              <a:rPr lang="en-US" smtClean="0">
                <a:solidFill>
                  <a:srgbClr val="FFFFFF">
                    <a:lumMod val="65000"/>
                  </a:srgbClr>
                </a:solidFill>
              </a:rPr>
              <a:pPr/>
              <a:t>‹#›</a:t>
            </a:fld>
            <a:endParaRPr lang="en-US" dirty="0">
              <a:solidFill>
                <a:srgbClr val="FFFFFF">
                  <a:lumMod val="65000"/>
                </a:srgbClr>
              </a:solidFill>
            </a:endParaRPr>
          </a:p>
        </p:txBody>
      </p:sp>
      <p:sp>
        <p:nvSpPr>
          <p:cNvPr id="9" name="Content Placeholder 2"/>
          <p:cNvSpPr>
            <a:spLocks noGrp="1"/>
          </p:cNvSpPr>
          <p:nvPr>
            <p:ph idx="1"/>
          </p:nvPr>
        </p:nvSpPr>
        <p:spPr>
          <a:xfrm>
            <a:off x="548640" y="1706880"/>
            <a:ext cx="9875520" cy="4807374"/>
          </a:xfrm>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10" name="Footer Placeholder 71"/>
          <p:cNvSpPr>
            <a:spLocks noGrp="1"/>
          </p:cNvSpPr>
          <p:nvPr>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Tree>
    <p:extLst>
      <p:ext uri="{BB962C8B-B14F-4D97-AF65-F5344CB8AC3E}">
        <p14:creationId xmlns:p14="http://schemas.microsoft.com/office/powerpoint/2010/main" val="3065456699"/>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1"/>
            <a:ext cx="10972800" cy="1375172"/>
            <a:chOff x="0" y="-3175"/>
            <a:chExt cx="9144000" cy="1289050"/>
          </a:xfrm>
        </p:grpSpPr>
        <p:pic>
          <p:nvPicPr>
            <p:cNvPr id="6" name="Picture 9" descr="_0010_11.jpg"/>
            <p:cNvPicPr>
              <a:picLocks noChangeAspect="1"/>
            </p:cNvPicPr>
            <p:nvPr userDrawn="1"/>
          </p:nvPicPr>
          <p:blipFill>
            <a:blip r:embed="rId2" cstate="print"/>
            <a:srcRect b="4274"/>
            <a:stretch>
              <a:fillRect/>
            </a:stretch>
          </p:blipFill>
          <p:spPr bwMode="auto">
            <a:xfrm>
              <a:off x="0" y="0"/>
              <a:ext cx="9144000" cy="1282700"/>
            </a:xfrm>
            <a:prstGeom prst="rect">
              <a:avLst/>
            </a:prstGeom>
            <a:noFill/>
            <a:ln w="9525">
              <a:noFill/>
              <a:miter lim="800000"/>
              <a:headEnd/>
              <a:tailEnd/>
            </a:ln>
          </p:spPr>
        </p:pic>
        <p:sp>
          <p:nvSpPr>
            <p:cNvPr id="7" name="Freeform 21"/>
            <p:cNvSpPr>
              <a:spLocks/>
            </p:cNvSpPr>
            <p:nvPr/>
          </p:nvSpPr>
          <p:spPr bwMode="auto">
            <a:xfrm>
              <a:off x="1376288" y="-3175"/>
              <a:ext cx="7256487"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sym typeface="Helvetica Light" charset="0"/>
              </a:endParaRPr>
            </a:p>
          </p:txBody>
        </p:sp>
        <p:sp>
          <p:nvSpPr>
            <p:cNvPr id="8" name="Freeform 21"/>
            <p:cNvSpPr>
              <a:spLocks/>
            </p:cNvSpPr>
            <p:nvPr/>
          </p:nvSpPr>
          <p:spPr bwMode="auto">
            <a:xfrm>
              <a:off x="0" y="174"/>
              <a:ext cx="7238628" cy="1285701"/>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sym typeface="Helvetica Light" charset="0"/>
              </a:endParaRPr>
            </a:p>
          </p:txBody>
        </p:sp>
      </p:grpSp>
      <p:sp>
        <p:nvSpPr>
          <p:cNvPr id="3" name="Content Placeholder 2"/>
          <p:cNvSpPr>
            <a:spLocks noGrp="1"/>
          </p:cNvSpPr>
          <p:nvPr>
            <p:ph idx="1"/>
          </p:nvPr>
        </p:nvSpPr>
        <p:spPr/>
        <p:txBody>
          <a:bodyPr/>
          <a:lstStyle>
            <a:lvl3pPr marL="1042994" indent="202807">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rtlCol="0">
            <a:normAutofit/>
          </a:bodyPr>
          <a:lstStyle/>
          <a:p>
            <a:r>
              <a:rPr lang="en-US" dirty="0" smtClean="0"/>
              <a:t>Click to edit Master title style</a:t>
            </a:r>
            <a:endParaRPr lang="en-US" dirty="0"/>
          </a:p>
        </p:txBody>
      </p:sp>
      <p:sp>
        <p:nvSpPr>
          <p:cNvPr id="9" name="Slide Number Placeholder 24"/>
          <p:cNvSpPr>
            <a:spLocks noGrp="1"/>
          </p:cNvSpPr>
          <p:nvPr>
            <p:ph type="sldNum" sz="quarter" idx="10"/>
          </p:nvPr>
        </p:nvSpPr>
        <p:spPr>
          <a:xfrm>
            <a:off x="8320699" y="6746098"/>
            <a:ext cx="1829693" cy="569119"/>
          </a:xfrm>
        </p:spPr>
        <p:txBody>
          <a:bodyPr rtlCol="0"/>
          <a:lstStyle>
            <a:lvl1pPr algn="r" hangingPunct="1">
              <a:defRPr sz="1400">
                <a:solidFill>
                  <a:prstClr val="white">
                    <a:lumMod val="65000"/>
                  </a:prstClr>
                </a:solidFill>
              </a:defRPr>
            </a:lvl1pPr>
          </a:lstStyle>
          <a:p>
            <a:pPr>
              <a:defRPr/>
            </a:pPr>
            <a:fld id="{CD0A4191-A07C-4084-8811-41AD0DC09408}" type="slidenum">
              <a:rPr lang="en-US"/>
              <a:pPr>
                <a:defRPr/>
              </a:pPr>
              <a:t>‹#›</a:t>
            </a:fld>
            <a:endParaRPr lang="en-US" dirty="0"/>
          </a:p>
        </p:txBody>
      </p:sp>
      <p:sp>
        <p:nvSpPr>
          <p:cNvPr id="10" name="Footer Placeholder 71"/>
          <p:cNvSpPr>
            <a:spLocks noGrp="1"/>
          </p:cNvSpPr>
          <p:nvPr userDrawn="1">
            <p:ph type="ftr" sz="quarter" idx="11"/>
          </p:nvPr>
        </p:nvSpPr>
        <p:spPr>
          <a:xfrm>
            <a:off x="0" y="6746098"/>
            <a:ext cx="8686354" cy="569119"/>
          </a:xfrm>
          <a:prstGeom prst="rect">
            <a:avLst/>
          </a:prstGeom>
        </p:spPr>
        <p:txBody>
          <a:bodyPr vert="horz" wrap="square" lIns="104300" tIns="52147" rIns="104300" bIns="52147" numCol="1" anchor="t" anchorCtr="0" compatLnSpc="1">
            <a:prstTxWarp prst="textNoShape">
              <a:avLst/>
            </a:prstTxWarp>
          </a:bodyPr>
          <a:lstStyle>
            <a:lvl1pPr algn="ctr" defTabSz="467270" fontAlgn="base" hangingPunct="0">
              <a:spcBef>
                <a:spcPct val="0"/>
              </a:spcBef>
              <a:spcAft>
                <a:spcPct val="0"/>
              </a:spcAft>
              <a:defRPr b="1">
                <a:solidFill>
                  <a:srgbClr val="E4A11B"/>
                </a:solidFill>
                <a:latin typeface="Arial" pitchFamily="34" charset="0"/>
                <a:cs typeface="Arial" pitchFamily="34" charset="0"/>
              </a:defRPr>
            </a:lvl1pPr>
          </a:lstStyle>
          <a:p>
            <a:pPr>
              <a:defRPr/>
            </a:pPr>
            <a:endParaRPr lang="en-US" sz="2900" dirty="0" smtClean="0">
              <a:sym typeface="Helvetica Light"/>
            </a:endParaRPr>
          </a:p>
          <a:p>
            <a:pPr>
              <a:defRPr/>
            </a:pPr>
            <a:r>
              <a:rPr lang="en-US" sz="2900" dirty="0" smtClean="0">
                <a:sym typeface="Helvetica Light"/>
              </a:rPr>
              <a:t>Source:</a:t>
            </a:r>
          </a:p>
          <a:p>
            <a:pPr>
              <a:defRPr/>
            </a:pPr>
            <a:endParaRPr lang="en-US" sz="2900" dirty="0">
              <a:sym typeface="Helvetica Light"/>
            </a:endParaRPr>
          </a:p>
        </p:txBody>
      </p:sp>
    </p:spTree>
  </p:cSld>
  <p:clrMapOvr>
    <a:masterClrMapping/>
  </p:clrMapOvr>
  <p:transition xmlns:p14="http://schemas.microsoft.com/office/powerpoint/2010/main" spd="med" advClick="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prstClr val="white"/>
                </a:solidFill>
              </a:defRPr>
            </a:lvl1pPr>
          </a:lstStyle>
          <a:p>
            <a:pPr>
              <a:defRPr/>
            </a:pPr>
            <a:fld id="{2E168663-D8B1-4C1F-86A2-63D4FA3B4FBE}" type="slidenum">
              <a:rPr lang="en-US"/>
              <a:pPr>
                <a:defRPr/>
              </a:pPr>
              <a:t>‹#›</a:t>
            </a:fld>
            <a:endParaRPr lang="en-US" dirty="0"/>
          </a:p>
        </p:txBody>
      </p:sp>
      <p:sp>
        <p:nvSpPr>
          <p:cNvPr id="4" name="Footer Placeholder 71"/>
          <p:cNvSpPr>
            <a:spLocks noGrp="1"/>
          </p:cNvSpPr>
          <p:nvPr userDrawn="1">
            <p:ph type="ftr" sz="quarter" idx="11"/>
          </p:nvPr>
        </p:nvSpPr>
        <p:spPr>
          <a:xfrm>
            <a:off x="0" y="6746098"/>
            <a:ext cx="8686354" cy="569119"/>
          </a:xfrm>
          <a:prstGeom prst="rect">
            <a:avLst/>
          </a:prstGeom>
        </p:spPr>
        <p:txBody>
          <a:bodyPr vert="horz" wrap="square" lIns="104300" tIns="52147" rIns="104300" bIns="52147" numCol="1" anchor="t" anchorCtr="0" compatLnSpc="1">
            <a:prstTxWarp prst="textNoShape">
              <a:avLst/>
            </a:prstTxWarp>
          </a:bodyPr>
          <a:lstStyle>
            <a:lvl1pPr algn="ctr" defTabSz="467270" fontAlgn="base" hangingPunct="0">
              <a:spcBef>
                <a:spcPct val="0"/>
              </a:spcBef>
              <a:spcAft>
                <a:spcPct val="0"/>
              </a:spcAft>
              <a:defRPr b="1">
                <a:solidFill>
                  <a:srgbClr val="E4A11B"/>
                </a:solidFill>
                <a:latin typeface="Arial" pitchFamily="34" charset="0"/>
                <a:cs typeface="Arial" pitchFamily="34" charset="0"/>
              </a:defRPr>
            </a:lvl1pPr>
          </a:lstStyle>
          <a:p>
            <a:pPr>
              <a:defRPr/>
            </a:pPr>
            <a:endParaRPr lang="en-US" sz="2900" dirty="0" smtClean="0">
              <a:sym typeface="Helvetica Light"/>
            </a:endParaRPr>
          </a:p>
          <a:p>
            <a:pPr>
              <a:defRPr/>
            </a:pPr>
            <a:r>
              <a:rPr lang="en-US" sz="2900" dirty="0" smtClean="0">
                <a:sym typeface="Helvetica Light"/>
              </a:rPr>
              <a:t>Source:</a:t>
            </a:r>
          </a:p>
          <a:p>
            <a:pPr>
              <a:defRPr/>
            </a:pPr>
            <a:endParaRPr lang="en-US" sz="2900" dirty="0">
              <a:sym typeface="Helvetica Light"/>
            </a:endParaRPr>
          </a:p>
        </p:txBody>
      </p:sp>
    </p:spTree>
  </p:cSld>
  <p:clrMapOvr>
    <a:masterClrMapping/>
  </p:clrMapOvr>
  <p:transition xmlns:p14="http://schemas.microsoft.com/office/powerpoint/2010/main" spd="med" advClick="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749146" y="6661561"/>
            <a:ext cx="3474541" cy="508397"/>
          </a:xfrm>
          <a:prstGeom prst="rect">
            <a:avLst/>
          </a:prstGeom>
        </p:spPr>
        <p:txBody>
          <a:bodyPr vert="horz" wrap="square" lIns="104300" tIns="52147" rIns="104300" bIns="52147" numCol="1" anchor="t" anchorCtr="0" compatLnSpc="1">
            <a:prstTxWarp prst="textNoShape">
              <a:avLst/>
            </a:prstTxWarp>
          </a:bodyPr>
          <a:lstStyle>
            <a:lvl1pPr algn="ctr" defTabSz="467270" fontAlgn="base" hangingPunct="0">
              <a:spcBef>
                <a:spcPct val="0"/>
              </a:spcBef>
              <a:spcAft>
                <a:spcPct val="0"/>
              </a:spcAft>
              <a:defRPr/>
            </a:lvl1pPr>
          </a:lstStyle>
          <a:p>
            <a:pPr>
              <a:defRPr/>
            </a:pPr>
            <a:endParaRPr lang="en-US" sz="2900" dirty="0">
              <a:solidFill>
                <a:srgbClr val="000000"/>
              </a:solidFill>
              <a:latin typeface="Helvetica Light"/>
              <a:sym typeface="Helvetica Light"/>
            </a:endParaRPr>
          </a:p>
        </p:txBody>
      </p:sp>
      <p:sp>
        <p:nvSpPr>
          <p:cNvPr id="3" name="Rectangle 6"/>
          <p:cNvSpPr>
            <a:spLocks noGrp="1" noChangeArrowheads="1"/>
          </p:cNvSpPr>
          <p:nvPr>
            <p:ph type="sldNum" sz="quarter" idx="11"/>
          </p:nvPr>
        </p:nvSpPr>
        <p:spPr/>
        <p:txBody>
          <a:bodyPr rtlCol="0"/>
          <a:lstStyle>
            <a:lvl1pPr hangingPunct="1">
              <a:defRPr/>
            </a:lvl1pPr>
          </a:lstStyle>
          <a:p>
            <a:pPr>
              <a:defRPr/>
            </a:pPr>
            <a:fld id="{3900DF35-E0F3-4D17-8E61-5A08E9FDFE14}"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defRPr sz="37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rtlCol="0"/>
          <a:lstStyle>
            <a:lvl1pPr hangingPunct="1">
              <a:defRPr/>
            </a:lvl1pPr>
          </a:lstStyle>
          <a:p>
            <a:pPr>
              <a:defRPr/>
            </a:pPr>
            <a:fld id="{4E8206BE-0CA8-4960-A379-898EA1679F06}"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188099" y="464722"/>
            <a:ext cx="8596610" cy="736254"/>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5"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71" y="285766"/>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lgn="l">
              <a:defRPr sz="3700"/>
            </a:lvl1pPr>
          </a:lstStyle>
          <a:p>
            <a:r>
              <a:rPr lang="en-US" dirty="0" smtClean="0"/>
              <a:t>Click to edit Master title style</a:t>
            </a:r>
            <a:endParaRPr lang="en-US" dirty="0"/>
          </a:p>
        </p:txBody>
      </p:sp>
      <p:sp>
        <p:nvSpPr>
          <p:cNvPr id="10"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10"/>
          </p:nvPr>
        </p:nvSpPr>
        <p:spPr/>
        <p:txBody>
          <a:bodyPr rtlCol="0"/>
          <a:lstStyle>
            <a:lvl1pPr hangingPunct="1">
              <a:defRPr/>
            </a:lvl1pPr>
          </a:lstStyle>
          <a:p>
            <a:pPr>
              <a:defRPr/>
            </a:pPr>
            <a:fld id="{C3632C75-6D70-415B-92C0-EF851C20BB69}"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62"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4864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ED8C5F53-2CD2-475F-9178-C985926E130A}"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66"/>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A1211B3B-8885-4FC5-9B4E-0DA765648A0A}"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5" y="285755"/>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553FDB2A-9AFA-4C29-8C1D-9FDC25043329}"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4" y="285750"/>
            <a:ext cx="208820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8C5C7C2-05C7-496C-B7B2-338D94E5B43F}"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6" y="296466"/>
            <a:ext cx="2098924"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C614BB23-30E3-436A-AA25-7950DED1641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14"/>
          <p:cNvGrpSpPr/>
          <p:nvPr userDrawn="1"/>
        </p:nvGrpSpPr>
        <p:grpSpPr>
          <a:xfrm>
            <a:off x="0" y="-3386"/>
            <a:ext cx="10972800" cy="1374987"/>
            <a:chOff x="0" y="-3175"/>
            <a:chExt cx="9144000" cy="1289050"/>
          </a:xfrm>
        </p:grpSpPr>
        <p:pic>
          <p:nvPicPr>
            <p:cNvPr id="7" name="Picture 6" descr="_0012_13.jpg"/>
            <p:cNvPicPr>
              <a:picLocks noChangeAspect="1"/>
            </p:cNvPicPr>
            <p:nvPr/>
          </p:nvPicPr>
          <p:blipFill>
            <a:blip r:embed="rId2" cstate="print"/>
            <a:srcRect b="4275"/>
            <a:stretch>
              <a:fillRect/>
            </a:stretch>
          </p:blipFill>
          <p:spPr>
            <a:xfrm>
              <a:off x="0" y="0"/>
              <a:ext cx="9144000" cy="1282700"/>
            </a:xfrm>
            <a:prstGeom prst="rect">
              <a:avLst/>
            </a:prstGeom>
          </p:spPr>
        </p:pic>
        <p:sp>
          <p:nvSpPr>
            <p:cNvPr id="8"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9"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gr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FA7FE77C-AF48-3246-81CD-1FACB1FB746A}" type="slidenum">
              <a:rPr lang="en-US" smtClean="0">
                <a:solidFill>
                  <a:srgbClr val="FFFFFF">
                    <a:lumMod val="65000"/>
                  </a:srgbClr>
                </a:solidFill>
              </a:rPr>
              <a:pPr/>
              <a:t>‹#›</a:t>
            </a:fld>
            <a:endParaRPr lang="en-US" dirty="0">
              <a:solidFill>
                <a:srgbClr val="FFFFFF">
                  <a:lumMod val="65000"/>
                </a:srgbClr>
              </a:solidFill>
            </a:endParaRPr>
          </a:p>
        </p:txBody>
      </p:sp>
      <p:sp>
        <p:nvSpPr>
          <p:cNvPr id="5" name="Footer Placeholder 71"/>
          <p:cNvSpPr>
            <a:spLocks noGrp="1"/>
          </p:cNvSpPr>
          <p:nvPr userDrawn="1">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
        <p:nvSpPr>
          <p:cNvPr id="10" name="Content Placeholder 2"/>
          <p:cNvSpPr>
            <a:spLocks noGrp="1"/>
          </p:cNvSpPr>
          <p:nvPr>
            <p:ph idx="1"/>
          </p:nvPr>
        </p:nvSpPr>
        <p:spPr>
          <a:xfrm>
            <a:off x="548640" y="1706880"/>
            <a:ext cx="9875520" cy="4807374"/>
          </a:xfrm>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Tree>
    <p:extLst>
      <p:ext uri="{BB962C8B-B14F-4D97-AF65-F5344CB8AC3E}">
        <p14:creationId xmlns:p14="http://schemas.microsoft.com/office/powerpoint/2010/main" val="1057137891"/>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4"/>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6"/>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vl1pPr>
          </a:lstStyle>
          <a:p>
            <a:pPr>
              <a:defRPr/>
            </a:pPr>
            <a:fld id="{937A643E-7481-4338-AEF2-87189228720A}"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25388B34-DEA1-4298-955E-22D9C2810C21}" type="slidenum">
              <a:rPr lang="en-US"/>
              <a:pPr>
                <a:defRPr/>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8099" y="464722"/>
            <a:ext cx="8596610" cy="736254"/>
          </a:xfrm>
          <a:prstGeom prst="rect">
            <a:avLst/>
          </a:prstGeom>
          <a:noFill/>
          <a:ln>
            <a:noFill/>
          </a:ln>
          <a:extLst/>
        </p:spPr>
        <p:txBody>
          <a:bodyPr lIns="104293" tIns="52147" rIns="104293" bIns="5214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541"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71" y="285766"/>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293" tIns="52147" rIns="104293" bIns="52147"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rtlCol="0"/>
          <a:lstStyle>
            <a:lvl1pPr hangingPunct="1">
              <a:defRPr/>
            </a:lvl1pPr>
          </a:lstStyle>
          <a:p>
            <a:pPr>
              <a:defRPr/>
            </a:pPr>
            <a:fld id="{C6D243C8-CDEE-4928-9586-F5E28EBEB978}"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62"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0724CCDE-F994-4A08-AC9A-AFFDB81FB651}" type="slidenum">
              <a:rPr lang="en-US"/>
              <a:pPr>
                <a:defRPr/>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66"/>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E388AD91-B6C9-4CD2-9694-3C7BF9D6E9CB}" type="slidenum">
              <a:rPr lang="en-US"/>
              <a:pPr>
                <a:defRPr/>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5" y="285755"/>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A491A4C5-3CE5-49BC-A7A3-9CE1DD3F89A9}" type="slidenum">
              <a:rPr lang="en-US"/>
              <a:pPr>
                <a:defRPr/>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4" y="285750"/>
            <a:ext cx="2088208"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B7B6FCE1-0E06-47BA-B5C3-853C3346F938}" type="slidenum">
              <a:rPr lang="en-US"/>
              <a:pPr>
                <a:defRPr/>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6" y="296466"/>
            <a:ext cx="2098924"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197E1AE0-F04A-4F0D-ACE8-96AFC3529D8C}" type="slidenum">
              <a:rPr lang="en-US"/>
              <a:pPr>
                <a:defRPr/>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4"/>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F4257C3B-A85C-4D15-8A83-DDA594294289}" type="slidenum">
              <a:rPr lang="en-US"/>
              <a:pPr>
                <a:defRPr/>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1102067F-D83F-41F8-8C06-732C5645C2D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hieve_MA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5"/>
          <p:cNvSpPr>
            <a:spLocks noGrp="1"/>
          </p:cNvSpPr>
          <p:nvPr>
            <p:ph type="pic" sz="quarter" idx="12"/>
          </p:nvPr>
        </p:nvSpPr>
        <p:spPr>
          <a:xfrm>
            <a:off x="0" y="1371600"/>
            <a:ext cx="10972800" cy="5364480"/>
          </a:xfrm>
        </p:spPr>
        <p:txBody>
          <a:bodyPr/>
          <a:lstStyle/>
          <a:p>
            <a:endParaRPr lang="en-US" dirty="0"/>
          </a:p>
        </p:txBody>
      </p:sp>
      <p:sp>
        <p:nvSpPr>
          <p:cNvPr id="7" name="Slide Number Placeholder 24"/>
          <p:cNvSpPr>
            <a:spLocks noGrp="1"/>
          </p:cNvSpPr>
          <p:nvPr>
            <p:ph type="sldNum" sz="quarter" idx="4"/>
          </p:nvPr>
        </p:nvSpPr>
        <p:spPr>
          <a:xfrm>
            <a:off x="8321040" y="6746241"/>
            <a:ext cx="1828800" cy="568960"/>
          </a:xfrm>
          <a:prstGeom prst="rect">
            <a:avLst/>
          </a:prstGeom>
        </p:spPr>
        <p:txBody>
          <a:bodyPr vert="horz" lIns="104314" tIns="52155" rIns="104314" bIns="52155" rtlCol="0" anchor="ctr"/>
          <a:lstStyle>
            <a:lvl1pPr algn="r">
              <a:defRPr sz="1400">
                <a:solidFill>
                  <a:schemeClr val="bg1">
                    <a:lumMod val="65000"/>
                  </a:schemeClr>
                </a:solidFill>
              </a:defRPr>
            </a:lvl1pPr>
          </a:lstStyle>
          <a:p>
            <a:fld id="{FA7FE77C-AF48-3246-81CD-1FACB1FB746A}" type="slidenum">
              <a:rPr lang="en-US" smtClean="0">
                <a:solidFill>
                  <a:srgbClr val="FFFFFF">
                    <a:lumMod val="65000"/>
                  </a:srgbClr>
                </a:solidFill>
              </a:rPr>
              <a:pPr/>
              <a:t>‹#›</a:t>
            </a:fld>
            <a:endParaRPr lang="en-US" dirty="0">
              <a:solidFill>
                <a:srgbClr val="FFFFFF">
                  <a:lumMod val="65000"/>
                </a:srgbClr>
              </a:solidFill>
            </a:endParaRPr>
          </a:p>
        </p:txBody>
      </p:sp>
      <p:sp>
        <p:nvSpPr>
          <p:cNvPr id="9" name="Footer Placeholder 71"/>
          <p:cNvSpPr>
            <a:spLocks noGrp="1"/>
          </p:cNvSpPr>
          <p:nvPr userDrawn="1">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Tree>
    <p:extLst>
      <p:ext uri="{BB962C8B-B14F-4D97-AF65-F5344CB8AC3E}">
        <p14:creationId xmlns:p14="http://schemas.microsoft.com/office/powerpoint/2010/main" val="4168690024"/>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548640" y="292947"/>
            <a:ext cx="9875520" cy="1219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srgbClr val="F57E20"/>
                </a:solidFill>
              </a:defRPr>
            </a:lvl1pPr>
          </a:lstStyle>
          <a:p>
            <a:pPr>
              <a:defRPr/>
            </a:pPr>
            <a:fld id="{C2F108C7-C1A2-4CF6-9688-8C417C4E39AF}" type="slidenum">
              <a:rPr lang="en-US"/>
              <a:pPr>
                <a:defRPr/>
              </a:pPr>
              <a:t>‹#›</a:t>
            </a:fld>
            <a:endParaRPr lang="en-US" dirty="0"/>
          </a:p>
        </p:txBody>
      </p:sp>
    </p:spTree>
  </p:cSld>
  <p:clrMapOvr>
    <a:masterClrMapping/>
  </p:clrMapOvr>
  <p:transition xmlns:p14="http://schemas.microsoft.com/office/powerpoint/2010/main" spd="med" advClick="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sz="half" idx="1"/>
          </p:nvPr>
        </p:nvSpPr>
        <p:spPr>
          <a:xfrm>
            <a:off x="549178"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rtlCol="0"/>
          <a:lstStyle>
            <a:lvl1pPr hangingPunct="1">
              <a:defRPr/>
            </a:lvl1pPr>
          </a:lstStyle>
          <a:p>
            <a:pPr>
              <a:defRPr/>
            </a:pPr>
            <a:fld id="{467DB692-34C5-4B13-BEAB-128D3ADC3CDF}" type="slidenum">
              <a:rPr lang="en-US"/>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1"/>
            <a:ext cx="10972800" cy="1375172"/>
            <a:chOff x="0" y="-3175"/>
            <a:chExt cx="9144000" cy="1289050"/>
          </a:xfrm>
        </p:grpSpPr>
        <p:pic>
          <p:nvPicPr>
            <p:cNvPr id="6" name="Picture 9" descr="_0010_11.jpg"/>
            <p:cNvPicPr>
              <a:picLocks noChangeAspect="1"/>
            </p:cNvPicPr>
            <p:nvPr userDrawn="1"/>
          </p:nvPicPr>
          <p:blipFill>
            <a:blip r:embed="rId2" cstate="print"/>
            <a:srcRect b="4274"/>
            <a:stretch>
              <a:fillRect/>
            </a:stretch>
          </p:blipFill>
          <p:spPr bwMode="auto">
            <a:xfrm>
              <a:off x="0" y="0"/>
              <a:ext cx="9144000" cy="1282700"/>
            </a:xfrm>
            <a:prstGeom prst="rect">
              <a:avLst/>
            </a:prstGeom>
            <a:noFill/>
            <a:ln w="9525">
              <a:noFill/>
              <a:miter lim="800000"/>
              <a:headEnd/>
              <a:tailEnd/>
            </a:ln>
          </p:spPr>
        </p:pic>
        <p:sp>
          <p:nvSpPr>
            <p:cNvPr id="7" name="Freeform 21"/>
            <p:cNvSpPr>
              <a:spLocks/>
            </p:cNvSpPr>
            <p:nvPr/>
          </p:nvSpPr>
          <p:spPr bwMode="auto">
            <a:xfrm>
              <a:off x="1376288" y="-3175"/>
              <a:ext cx="7256487"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sym typeface="Helvetica Light" charset="0"/>
              </a:endParaRPr>
            </a:p>
          </p:txBody>
        </p:sp>
        <p:sp>
          <p:nvSpPr>
            <p:cNvPr id="8" name="Freeform 21"/>
            <p:cNvSpPr>
              <a:spLocks/>
            </p:cNvSpPr>
            <p:nvPr/>
          </p:nvSpPr>
          <p:spPr bwMode="auto">
            <a:xfrm>
              <a:off x="0" y="174"/>
              <a:ext cx="7238628" cy="1285701"/>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a:noFill/>
            </a:ln>
            <a:extLst/>
          </p:spPr>
          <p:txBody>
            <a:bodyPr wrap="none" anchor="ctr"/>
            <a:lstStyle/>
            <a:p>
              <a:pPr algn="ctr" defTabSz="468541" fontAlgn="base" hangingPunct="0">
                <a:spcBef>
                  <a:spcPct val="0"/>
                </a:spcBef>
                <a:spcAft>
                  <a:spcPct val="0"/>
                </a:spcAft>
                <a:defRPr/>
              </a:pPr>
              <a:endParaRPr lang="en-US" sz="2900" dirty="0">
                <a:solidFill>
                  <a:srgbClr val="000000"/>
                </a:solidFill>
                <a:latin typeface="Helvetica Light" charset="0"/>
                <a:sym typeface="Helvetica Light" charset="0"/>
              </a:endParaRPr>
            </a:p>
          </p:txBody>
        </p:sp>
      </p:grpSp>
      <p:sp>
        <p:nvSpPr>
          <p:cNvPr id="3" name="Content Placeholder 2"/>
          <p:cNvSpPr>
            <a:spLocks noGrp="1"/>
          </p:cNvSpPr>
          <p:nvPr>
            <p:ph idx="1"/>
          </p:nvPr>
        </p:nvSpPr>
        <p:spPr/>
        <p:txBody>
          <a:bodyPr/>
          <a:lstStyle>
            <a:lvl3pPr marL="1042994" indent="202807">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rtlCol="0">
            <a:normAutofit/>
          </a:bodyPr>
          <a:lstStyle/>
          <a:p>
            <a:r>
              <a:rPr lang="en-US" dirty="0" smtClean="0"/>
              <a:t>Click to edit Master title style</a:t>
            </a:r>
            <a:endParaRPr lang="en-US" dirty="0"/>
          </a:p>
        </p:txBody>
      </p:sp>
      <p:sp>
        <p:nvSpPr>
          <p:cNvPr id="9" name="Slide Number Placeholder 24"/>
          <p:cNvSpPr>
            <a:spLocks noGrp="1"/>
          </p:cNvSpPr>
          <p:nvPr>
            <p:ph type="sldNum" sz="quarter" idx="10"/>
          </p:nvPr>
        </p:nvSpPr>
        <p:spPr>
          <a:xfrm>
            <a:off x="8320699" y="6746098"/>
            <a:ext cx="1829693" cy="569119"/>
          </a:xfrm>
        </p:spPr>
        <p:txBody>
          <a:bodyPr rtlCol="0"/>
          <a:lstStyle>
            <a:lvl1pPr algn="r" hangingPunct="1">
              <a:defRPr sz="1400">
                <a:solidFill>
                  <a:prstClr val="white">
                    <a:lumMod val="65000"/>
                  </a:prstClr>
                </a:solidFill>
              </a:defRPr>
            </a:lvl1pPr>
          </a:lstStyle>
          <a:p>
            <a:pPr>
              <a:defRPr/>
            </a:pPr>
            <a:fld id="{CD0A4191-A07C-4084-8811-41AD0DC09408}" type="slidenum">
              <a:rPr lang="en-US"/>
              <a:pPr>
                <a:defRPr/>
              </a:pPr>
              <a:t>‹#›</a:t>
            </a:fld>
            <a:endParaRPr lang="en-US" dirty="0"/>
          </a:p>
        </p:txBody>
      </p:sp>
      <p:sp>
        <p:nvSpPr>
          <p:cNvPr id="10" name="Footer Placeholder 71"/>
          <p:cNvSpPr>
            <a:spLocks noGrp="1"/>
          </p:cNvSpPr>
          <p:nvPr userDrawn="1">
            <p:ph type="ftr" sz="quarter" idx="11"/>
          </p:nvPr>
        </p:nvSpPr>
        <p:spPr>
          <a:xfrm>
            <a:off x="0" y="6746098"/>
            <a:ext cx="8686354" cy="569119"/>
          </a:xfrm>
          <a:prstGeom prst="rect">
            <a:avLst/>
          </a:prstGeom>
        </p:spPr>
        <p:txBody>
          <a:bodyPr vert="horz" wrap="square" lIns="104300" tIns="52147" rIns="104300" bIns="52147" numCol="1" anchor="t" anchorCtr="0" compatLnSpc="1">
            <a:prstTxWarp prst="textNoShape">
              <a:avLst/>
            </a:prstTxWarp>
          </a:bodyPr>
          <a:lstStyle>
            <a:lvl1pPr algn="ctr" defTabSz="467270" fontAlgn="base" hangingPunct="0">
              <a:spcBef>
                <a:spcPct val="0"/>
              </a:spcBef>
              <a:spcAft>
                <a:spcPct val="0"/>
              </a:spcAft>
              <a:defRPr b="1">
                <a:solidFill>
                  <a:srgbClr val="E4A11B"/>
                </a:solidFill>
                <a:latin typeface="Arial" pitchFamily="34" charset="0"/>
                <a:cs typeface="Arial" pitchFamily="34" charset="0"/>
              </a:defRPr>
            </a:lvl1pPr>
          </a:lstStyle>
          <a:p>
            <a:pPr>
              <a:defRPr/>
            </a:pPr>
            <a:endParaRPr lang="en-US" sz="2900" dirty="0" smtClean="0">
              <a:sym typeface="Helvetica Light"/>
            </a:endParaRPr>
          </a:p>
          <a:p>
            <a:pPr>
              <a:defRPr/>
            </a:pPr>
            <a:r>
              <a:rPr lang="en-US" sz="2900" dirty="0" smtClean="0">
                <a:sym typeface="Helvetica Light"/>
              </a:rPr>
              <a:t>Source:</a:t>
            </a:r>
          </a:p>
          <a:p>
            <a:pPr>
              <a:defRPr/>
            </a:pPr>
            <a:endParaRPr lang="en-US" sz="2900" dirty="0">
              <a:sym typeface="Helvetica Light"/>
            </a:endParaRPr>
          </a:p>
        </p:txBody>
      </p:sp>
    </p:spTree>
  </p:cSld>
  <p:clrMapOvr>
    <a:masterClrMapping/>
  </p:clrMapOvr>
  <p:transition xmlns:p14="http://schemas.microsoft.com/office/powerpoint/2010/main" spd="med" advClick="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prstClr val="white"/>
                </a:solidFill>
              </a:defRPr>
            </a:lvl1pPr>
          </a:lstStyle>
          <a:p>
            <a:pPr>
              <a:defRPr/>
            </a:pPr>
            <a:fld id="{2E168663-D8B1-4C1F-86A2-63D4FA3B4FBE}" type="slidenum">
              <a:rPr lang="en-US"/>
              <a:pPr>
                <a:defRPr/>
              </a:pPr>
              <a:t>‹#›</a:t>
            </a:fld>
            <a:endParaRPr lang="en-US" dirty="0"/>
          </a:p>
        </p:txBody>
      </p:sp>
      <p:sp>
        <p:nvSpPr>
          <p:cNvPr id="4" name="Footer Placeholder 71"/>
          <p:cNvSpPr>
            <a:spLocks noGrp="1"/>
          </p:cNvSpPr>
          <p:nvPr userDrawn="1">
            <p:ph type="ftr" sz="quarter" idx="11"/>
          </p:nvPr>
        </p:nvSpPr>
        <p:spPr>
          <a:xfrm>
            <a:off x="0" y="6746098"/>
            <a:ext cx="8686354" cy="569119"/>
          </a:xfrm>
          <a:prstGeom prst="rect">
            <a:avLst/>
          </a:prstGeom>
        </p:spPr>
        <p:txBody>
          <a:bodyPr vert="horz" wrap="square" lIns="104300" tIns="52147" rIns="104300" bIns="52147" numCol="1" anchor="t" anchorCtr="0" compatLnSpc="1">
            <a:prstTxWarp prst="textNoShape">
              <a:avLst/>
            </a:prstTxWarp>
          </a:bodyPr>
          <a:lstStyle>
            <a:lvl1pPr algn="ctr" defTabSz="467270" fontAlgn="base" hangingPunct="0">
              <a:spcBef>
                <a:spcPct val="0"/>
              </a:spcBef>
              <a:spcAft>
                <a:spcPct val="0"/>
              </a:spcAft>
              <a:defRPr b="1">
                <a:solidFill>
                  <a:srgbClr val="E4A11B"/>
                </a:solidFill>
                <a:latin typeface="Arial" pitchFamily="34" charset="0"/>
                <a:cs typeface="Arial" pitchFamily="34" charset="0"/>
              </a:defRPr>
            </a:lvl1pPr>
          </a:lstStyle>
          <a:p>
            <a:pPr>
              <a:defRPr/>
            </a:pPr>
            <a:endParaRPr lang="en-US" sz="2900" dirty="0" smtClean="0">
              <a:sym typeface="Helvetica Light"/>
            </a:endParaRPr>
          </a:p>
          <a:p>
            <a:pPr>
              <a:defRPr/>
            </a:pPr>
            <a:r>
              <a:rPr lang="en-US" sz="2900" dirty="0" smtClean="0">
                <a:sym typeface="Helvetica Light"/>
              </a:rPr>
              <a:t>Source:</a:t>
            </a:r>
          </a:p>
          <a:p>
            <a:pPr>
              <a:defRPr/>
            </a:pPr>
            <a:endParaRPr lang="en-US" sz="2900" dirty="0">
              <a:sym typeface="Helvetica Light"/>
            </a:endParaRPr>
          </a:p>
        </p:txBody>
      </p:sp>
    </p:spTree>
  </p:cSld>
  <p:clrMapOvr>
    <a:masterClrMapping/>
  </p:clrMapOvr>
  <p:transition xmlns:p14="http://schemas.microsoft.com/office/powerpoint/2010/main" spd="med" advClick="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749146" y="6661561"/>
            <a:ext cx="3474541" cy="508397"/>
          </a:xfrm>
          <a:prstGeom prst="rect">
            <a:avLst/>
          </a:prstGeom>
        </p:spPr>
        <p:txBody>
          <a:bodyPr vert="horz" wrap="square" lIns="104300" tIns="52147" rIns="104300" bIns="52147" numCol="1" anchor="t" anchorCtr="0" compatLnSpc="1">
            <a:prstTxWarp prst="textNoShape">
              <a:avLst/>
            </a:prstTxWarp>
          </a:bodyPr>
          <a:lstStyle>
            <a:lvl1pPr algn="ctr" defTabSz="467270" fontAlgn="base" hangingPunct="0">
              <a:spcBef>
                <a:spcPct val="0"/>
              </a:spcBef>
              <a:spcAft>
                <a:spcPct val="0"/>
              </a:spcAft>
              <a:defRPr/>
            </a:lvl1pPr>
          </a:lstStyle>
          <a:p>
            <a:pPr>
              <a:defRPr/>
            </a:pPr>
            <a:endParaRPr lang="en-US" sz="2900" dirty="0">
              <a:solidFill>
                <a:srgbClr val="000000"/>
              </a:solidFill>
              <a:latin typeface="Helvetica Light"/>
              <a:sym typeface="Helvetica Light"/>
            </a:endParaRPr>
          </a:p>
        </p:txBody>
      </p:sp>
      <p:sp>
        <p:nvSpPr>
          <p:cNvPr id="3" name="Rectangle 6"/>
          <p:cNvSpPr>
            <a:spLocks noGrp="1" noChangeArrowheads="1"/>
          </p:cNvSpPr>
          <p:nvPr>
            <p:ph type="sldNum" sz="quarter" idx="11"/>
          </p:nvPr>
        </p:nvSpPr>
        <p:spPr/>
        <p:txBody>
          <a:bodyPr rtlCol="0"/>
          <a:lstStyle>
            <a:lvl1pPr hangingPunct="1">
              <a:defRPr/>
            </a:lvl1pPr>
          </a:lstStyle>
          <a:p>
            <a:pPr>
              <a:defRPr/>
            </a:pPr>
            <a:fld id="{3900DF35-E0F3-4D17-8E61-5A08E9FDFE1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8640" y="1706880"/>
            <a:ext cx="4846320" cy="482769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7840" y="1706880"/>
            <a:ext cx="4846320" cy="482769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48640" y="6780107"/>
            <a:ext cx="2560320" cy="389467"/>
          </a:xfrm>
          <a:prstGeom prst="rect">
            <a:avLst/>
          </a:prstGeom>
        </p:spPr>
        <p:txBody>
          <a:bodyPr lIns="104498" tIns="52249" rIns="104498" bIns="52249"/>
          <a:lstStyle/>
          <a:p>
            <a:fld id="{35E4EFB0-F196-5341-B1EF-2492857541D8}" type="datetimeFigureOut">
              <a:rPr lang="en-US" smtClean="0"/>
              <a:pPr/>
              <a:t>6/28/13</a:t>
            </a:fld>
            <a:endParaRPr lang="en-US"/>
          </a:p>
        </p:txBody>
      </p:sp>
      <p:sp>
        <p:nvSpPr>
          <p:cNvPr id="6" name="Footer Placeholder 5"/>
          <p:cNvSpPr>
            <a:spLocks noGrp="1"/>
          </p:cNvSpPr>
          <p:nvPr>
            <p:ph type="ftr" sz="quarter" idx="11"/>
          </p:nvPr>
        </p:nvSpPr>
        <p:spPr>
          <a:xfrm>
            <a:off x="3749040" y="6780107"/>
            <a:ext cx="3474720" cy="389467"/>
          </a:xfrm>
          <a:prstGeom prst="rect">
            <a:avLst/>
          </a:prstGeom>
        </p:spPr>
        <p:txBody>
          <a:bodyPr lIns="104498" tIns="52249" rIns="104498" bIns="52249"/>
          <a:lstStyle/>
          <a:p>
            <a:endParaRPr lang="en-US"/>
          </a:p>
        </p:txBody>
      </p:sp>
      <p:sp>
        <p:nvSpPr>
          <p:cNvPr id="7" name="Slide Number Placeholder 6"/>
          <p:cNvSpPr>
            <a:spLocks noGrp="1"/>
          </p:cNvSpPr>
          <p:nvPr>
            <p:ph type="sldNum" sz="quarter" idx="12"/>
          </p:nvPr>
        </p:nvSpPr>
        <p:spPr/>
        <p:txBody>
          <a:bodyPr/>
          <a:lstStyle/>
          <a:p>
            <a:fld id="{BF243A91-12F3-0249-85E7-7DE2C4A6D9E9}" type="slidenum">
              <a:rPr lang="en-US" smtClean="0"/>
              <a:pPr/>
              <a:t>‹#›</a:t>
            </a:fld>
            <a:endParaRPr lang="en-US"/>
          </a:p>
        </p:txBody>
      </p:sp>
    </p:spTree>
    <p:extLst>
      <p:ext uri="{BB962C8B-B14F-4D97-AF65-F5344CB8AC3E}">
        <p14:creationId xmlns:p14="http://schemas.microsoft.com/office/powerpoint/2010/main" val="1792342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Placeholder 1"/>
          <p:cNvSpPr>
            <a:spLocks noGrp="1"/>
          </p:cNvSpPr>
          <p:nvPr>
            <p:ph type="title"/>
          </p:nvPr>
        </p:nvSpPr>
        <p:spPr>
          <a:xfrm>
            <a:off x="548640" y="292947"/>
            <a:ext cx="9875520" cy="1219200"/>
          </a:xfrm>
          <a:prstGeom prst="rect">
            <a:avLst/>
          </a:prstGeom>
        </p:spPr>
        <p:txBody>
          <a:bodyPr lIns="104382" tIns="52191" rIns="104382" bIns="52191" rtlCol="0">
            <a:normAutofit/>
          </a:bodyPr>
          <a:lstStyle>
            <a:lvl1pPr>
              <a:defRPr sz="37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AF9DC8DA-D82E-419A-AA59-B99D4E2EAC2C}" type="slidenum">
              <a:rPr lang="en-US"/>
              <a:pPr>
                <a:defRPr/>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188098" y="464674"/>
            <a:ext cx="8596610" cy="736343"/>
          </a:xfrm>
          <a:prstGeom prst="rect">
            <a:avLst/>
          </a:prstGeom>
          <a:noFill/>
          <a:ln>
            <a:noFill/>
          </a:ln>
          <a:extLst/>
        </p:spPr>
        <p:txBody>
          <a:bodyPr lIns="104382" tIns="52191" rIns="104382" bIns="52191"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939" eaLnBrk="1" fontAlgn="base" hangingPunct="0">
              <a:spcBef>
                <a:spcPct val="0"/>
              </a:spcBef>
              <a:spcAft>
                <a:spcPct val="0"/>
              </a:spcAft>
              <a:defRPr/>
            </a:pPr>
            <a:endParaRPr lang="en-US" sz="4100" dirty="0" smtClean="0"/>
          </a:p>
        </p:txBody>
      </p:sp>
      <p:pic>
        <p:nvPicPr>
          <p:cNvPr id="5"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63" y="285758"/>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382" tIns="52191" rIns="104382" bIns="52191" rtlCol="0">
            <a:normAutofit/>
          </a:bodyPr>
          <a:lstStyle>
            <a:lvl1pPr algn="l">
              <a:defRPr sz="3700"/>
            </a:lvl1pPr>
          </a:lstStyle>
          <a:p>
            <a:r>
              <a:rPr lang="en-US" dirty="0" smtClean="0"/>
              <a:t>Click to edit Master title style</a:t>
            </a:r>
            <a:endParaRPr lang="en-US" dirty="0"/>
          </a:p>
        </p:txBody>
      </p:sp>
      <p:sp>
        <p:nvSpPr>
          <p:cNvPr id="10" name="Content Placeholder 2"/>
          <p:cNvSpPr>
            <a:spLocks noGrp="1"/>
          </p:cNvSpPr>
          <p:nvPr>
            <p:ph idx="1"/>
          </p:nvPr>
        </p:nvSpPr>
        <p:spPr>
          <a:xfrm>
            <a:off x="54864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D44C62C4-A37C-4B29-8662-6C0B8FD998FE}"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57"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54864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2F776B5D-E905-4314-8169-7A07934F8D5C}" type="slidenum">
              <a:rPr lang="en-US"/>
              <a:pPr>
                <a:defRPr/>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8"/>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0DFB85E7-4FB1-4ACE-99BD-B30B837E771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5" name="Group 31"/>
          <p:cNvGrpSpPr/>
          <p:nvPr userDrawn="1"/>
        </p:nvGrpSpPr>
        <p:grpSpPr>
          <a:xfrm>
            <a:off x="0" y="5"/>
            <a:ext cx="10972800" cy="1374987"/>
            <a:chOff x="0" y="-3175"/>
            <a:chExt cx="9144000" cy="1289050"/>
          </a:xfrm>
        </p:grpSpPr>
        <p:pic>
          <p:nvPicPr>
            <p:cNvPr id="6" name="Picture 5" descr="_0015_16.jpg"/>
            <p:cNvPicPr>
              <a:picLocks noChangeAspect="1"/>
            </p:cNvPicPr>
            <p:nvPr/>
          </p:nvPicPr>
          <p:blipFill>
            <a:blip r:embed="rId2" cstate="print"/>
            <a:srcRect b="4274"/>
            <a:stretch>
              <a:fillRect/>
            </a:stretch>
          </p:blipFill>
          <p:spPr>
            <a:xfrm>
              <a:off x="0" y="0"/>
              <a:ext cx="9144000" cy="1282700"/>
            </a:xfrm>
            <a:prstGeom prst="rect">
              <a:avLst/>
            </a:prstGeom>
          </p:spPr>
        </p:pic>
        <p:sp>
          <p:nvSpPr>
            <p:cNvPr id="7" name="Freeform 21"/>
            <p:cNvSpPr>
              <a:spLocks/>
            </p:cNvSpPr>
            <p:nvPr/>
          </p:nvSpPr>
          <p:spPr bwMode="auto">
            <a:xfrm>
              <a:off x="1375833" y="-3175"/>
              <a:ext cx="7256874" cy="128905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8" name="Freeform 21"/>
            <p:cNvSpPr>
              <a:spLocks/>
            </p:cNvSpPr>
            <p:nvPr/>
          </p:nvSpPr>
          <p:spPr bwMode="auto">
            <a:xfrm>
              <a:off x="0" y="0"/>
              <a:ext cx="7239000" cy="1285875"/>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anchor="ctr">
              <a:prstTxWarp prst="textNoShape">
                <a:avLst/>
              </a:prstTxWarp>
            </a:bodyPr>
            <a:lstStyle/>
            <a:p>
              <a:pPr algn="ctr" fontAlgn="base">
                <a:spcBef>
                  <a:spcPct val="0"/>
                </a:spcBef>
                <a:spcAft>
                  <a:spcPct val="0"/>
                </a:spcAft>
                <a:defRPr/>
              </a:pPr>
              <a:endParaRPr lang="en-US" dirty="0">
                <a:solidFill>
                  <a:srgbClr val="000000"/>
                </a:solidFill>
              </a:endParaRPr>
            </a:p>
          </p:txBody>
        </p:sp>
      </p:grpSp>
      <p:sp>
        <p:nvSpPr>
          <p:cNvPr id="2" name="Title 1"/>
          <p:cNvSpPr>
            <a:spLocks noGrp="1"/>
          </p:cNvSpPr>
          <p:nvPr>
            <p:ph type="title"/>
          </p:nvPr>
        </p:nvSpPr>
        <p:spPr>
          <a:xfrm>
            <a:off x="1" y="3387"/>
            <a:ext cx="7315200" cy="13716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FA7FE77C-AF48-3246-81CD-1FACB1FB746A}" type="slidenum">
              <a:rPr lang="en-US" smtClean="0">
                <a:solidFill>
                  <a:srgbClr val="FFFFFF"/>
                </a:solidFill>
              </a:rPr>
              <a:pPr/>
              <a:t>‹#›</a:t>
            </a:fld>
            <a:endParaRPr lang="en-US" dirty="0">
              <a:solidFill>
                <a:srgbClr val="FFFFFF"/>
              </a:solidFill>
            </a:endParaRPr>
          </a:p>
        </p:txBody>
      </p:sp>
      <p:sp>
        <p:nvSpPr>
          <p:cNvPr id="4" name="Footer Placeholder 3"/>
          <p:cNvSpPr>
            <a:spLocks noGrp="1"/>
          </p:cNvSpPr>
          <p:nvPr>
            <p:ph type="ftr" sz="quarter" idx="11"/>
          </p:nvPr>
        </p:nvSpPr>
        <p:spPr/>
        <p:txBody>
          <a:bodyPr/>
          <a:lstStyle/>
          <a:p>
            <a:r>
              <a:rPr lang="en-US" dirty="0" smtClean="0"/>
              <a:t>Source:</a:t>
            </a:r>
            <a:endParaRPr lang="en-US" dirty="0"/>
          </a:p>
        </p:txBody>
      </p:sp>
      <p:sp>
        <p:nvSpPr>
          <p:cNvPr id="9" name="Content Placeholder 2"/>
          <p:cNvSpPr>
            <a:spLocks noGrp="1"/>
          </p:cNvSpPr>
          <p:nvPr>
            <p:ph idx="1"/>
          </p:nvPr>
        </p:nvSpPr>
        <p:spPr>
          <a:xfrm>
            <a:off x="548640" y="1706880"/>
            <a:ext cx="9875520" cy="4807374"/>
          </a:xfrm>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Tree>
    <p:extLst>
      <p:ext uri="{BB962C8B-B14F-4D97-AF65-F5344CB8AC3E}">
        <p14:creationId xmlns:p14="http://schemas.microsoft.com/office/powerpoint/2010/main" val="4275782146"/>
      </p:ext>
    </p:extLst>
  </p:cSld>
  <p:clrMapOvr>
    <a:masterClrMapping/>
  </p:clrMapOvr>
  <p:transition xmlns:p14="http://schemas.microsoft.com/office/powerpoint/2010/main" spd="med" advClick="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3" y="285752"/>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CAFA4249-3722-4BCB-9A1F-A950BA24DE11}" type="slidenum">
              <a:rPr lang="en-US"/>
              <a:pPr>
                <a:defRPr/>
              </a:pPr>
              <a:t>‹#›</a:t>
            </a:fld>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2" y="285750"/>
            <a:ext cx="2088207"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FFBC3387-ADD1-4ED3-84AD-8889B01C1089}" type="slidenum">
              <a:rPr lang="en-US"/>
              <a:pPr>
                <a:defRPr/>
              </a:pPr>
              <a:t>‹#›</a:t>
            </a:fld>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4" y="296466"/>
            <a:ext cx="2098923"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D2B074F3-243D-4F55-88FA-4511EBC86B71}" type="slidenum">
              <a:rPr lang="en-US"/>
              <a:pPr>
                <a:defRPr/>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1"/>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64008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19BDE2B0-F9D9-49B3-A428-C943C9856694}" type="slidenum">
              <a:rPr lang="en-US"/>
              <a:pPr>
                <a:defRPr/>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9EADDE17-553F-434C-9B77-FAE71ED0D48A}" type="slidenum">
              <a:rPr lang="en-US"/>
              <a:pPr>
                <a:defRPr/>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1188098" y="464674"/>
            <a:ext cx="8596610" cy="736343"/>
          </a:xfrm>
          <a:prstGeom prst="rect">
            <a:avLst/>
          </a:prstGeom>
          <a:noFill/>
          <a:ln>
            <a:noFill/>
          </a:ln>
          <a:extLst/>
        </p:spPr>
        <p:txBody>
          <a:bodyPr lIns="104382" tIns="52191" rIns="104382" bIns="52191"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8939" eaLnBrk="1" fontAlgn="base" hangingPunct="0">
              <a:spcBef>
                <a:spcPct val="0"/>
              </a:spcBef>
              <a:spcAft>
                <a:spcPct val="0"/>
              </a:spcAft>
              <a:defRPr/>
            </a:pPr>
            <a:endParaRPr lang="en-US" sz="4100" dirty="0" smtClean="0"/>
          </a:p>
        </p:txBody>
      </p:sp>
      <p:pic>
        <p:nvPicPr>
          <p:cNvPr id="6"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63" y="285758"/>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382" tIns="52191" rIns="104382" bIns="52191" rtlCol="0">
            <a:normAutofit/>
          </a:bodyPr>
          <a:lstStyle>
            <a:lvl1pPr algn="l">
              <a:defRPr sz="3700"/>
            </a:lvl1pPr>
          </a:lstStyle>
          <a:p>
            <a:r>
              <a:rPr lang="en-US" dirty="0" smtClean="0"/>
              <a:t>Click to edit Master title style</a:t>
            </a:r>
            <a:endParaRPr lang="en-US" dirty="0"/>
          </a:p>
        </p:txBody>
      </p:sp>
      <p:sp>
        <p:nvSpPr>
          <p:cNvPr id="11"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204847C6-83B2-491B-8459-9D30378C31D7}"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5" name="Picture 2" descr="J:\Communications &amp; Outreach\Stock Photos\NGSS\Girl-TeacherOutside.jpg"/>
          <p:cNvPicPr>
            <a:picLocks noChangeAspect="1" noChangeArrowheads="1"/>
          </p:cNvPicPr>
          <p:nvPr userDrawn="1"/>
        </p:nvPicPr>
        <p:blipFill>
          <a:blip r:embed="rId2" cstate="print"/>
          <a:srcRect/>
          <a:stretch>
            <a:fillRect/>
          </a:stretch>
        </p:blipFill>
        <p:spPr bwMode="auto">
          <a:xfrm>
            <a:off x="8686357" y="285750"/>
            <a:ext cx="2141785"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38BC75AE-D6F2-40B1-8126-C6FF29AA818E}" type="slidenum">
              <a:rPr lang="en-US"/>
              <a:pPr>
                <a:defRPr/>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8"/>
            <a:ext cx="2104280" cy="1204913"/>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982B7AE0-FD40-41BF-B51E-BED09FB7CDCC}" type="slidenum">
              <a:rPr lang="en-US"/>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3" y="285752"/>
            <a:ext cx="2133748" cy="122039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DDD3C5B6-EE4C-4402-B28F-5C7237645786}" type="slidenum">
              <a:rPr lang="en-US"/>
              <a:pPr>
                <a:defRPr/>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94392" y="285750"/>
            <a:ext cx="2088207" cy="120015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246FFF88-E256-4189-92A0-51BEB8B0D24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1">
                    <a:lumMod val="65000"/>
                  </a:schemeClr>
                </a:solidFill>
              </a:defRPr>
            </a:lvl1pPr>
          </a:lstStyle>
          <a:p>
            <a:fld id="{FA7FE77C-AF48-3246-81CD-1FACB1FB746A}" type="slidenum">
              <a:rPr lang="en-US" smtClean="0">
                <a:solidFill>
                  <a:srgbClr val="FFFFFF">
                    <a:lumMod val="65000"/>
                  </a:srgbClr>
                </a:solidFill>
              </a:rPr>
              <a:pPr/>
              <a:t>‹#›</a:t>
            </a:fld>
            <a:endParaRPr lang="en-US" dirty="0">
              <a:solidFill>
                <a:srgbClr val="FFFFFF">
                  <a:lumMod val="65000"/>
                </a:srgbClr>
              </a:solidFill>
            </a:endParaRPr>
          </a:p>
        </p:txBody>
      </p:sp>
      <p:sp>
        <p:nvSpPr>
          <p:cNvPr id="5" name="Footer Placeholder 71"/>
          <p:cNvSpPr>
            <a:spLocks noGrp="1"/>
          </p:cNvSpPr>
          <p:nvPr>
            <p:ph type="ftr" sz="quarter" idx="3"/>
          </p:nvPr>
        </p:nvSpPr>
        <p:spPr>
          <a:xfrm>
            <a:off x="1" y="6746241"/>
            <a:ext cx="8686800" cy="568960"/>
          </a:xfrm>
        </p:spPr>
        <p:txBody>
          <a:bodyPr/>
          <a:lstStyle/>
          <a:p>
            <a:endParaRPr lang="en-US" dirty="0" smtClean="0"/>
          </a:p>
          <a:p>
            <a:r>
              <a:rPr lang="en-US" dirty="0" smtClean="0">
                <a:cs typeface="Arial" pitchFamily="34" charset="0"/>
              </a:rPr>
              <a:t>Source:</a:t>
            </a:r>
          </a:p>
          <a:p>
            <a:endParaRPr lang="en-US" dirty="0"/>
          </a:p>
        </p:txBody>
      </p:sp>
      <p:sp>
        <p:nvSpPr>
          <p:cNvPr id="6" name="Content Placeholder 2"/>
          <p:cNvSpPr>
            <a:spLocks noGrp="1"/>
          </p:cNvSpPr>
          <p:nvPr>
            <p:ph idx="1"/>
          </p:nvPr>
        </p:nvSpPr>
        <p:spPr>
          <a:xfrm>
            <a:off x="548640" y="1706880"/>
            <a:ext cx="9875520" cy="4807374"/>
          </a:xfrm>
        </p:spPr>
        <p:txBody>
          <a:bodyPr/>
          <a:lstStyle>
            <a:lvl3pPr marL="1043128" indent="202834">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Tree>
    <p:extLst>
      <p:ext uri="{BB962C8B-B14F-4D97-AF65-F5344CB8AC3E}">
        <p14:creationId xmlns:p14="http://schemas.microsoft.com/office/powerpoint/2010/main" val="2662483117"/>
      </p:ext>
    </p:extLst>
  </p:cSld>
  <p:clrMapOvr>
    <a:masterClrMapping/>
  </p:clrMapOvr>
  <p:transition xmlns:p14="http://schemas.microsoft.com/office/powerpoint/2010/main" spd="med" advClick="0">
    <p:fade/>
  </p:transition>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9034" y="296466"/>
            <a:ext cx="2098923" cy="1189434"/>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30D3524D-BCB7-485F-92C1-64195AFA2D85}" type="slidenum">
              <a:rPr lang="en-US"/>
              <a:pPr>
                <a:defRPr/>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8686354" y="285751"/>
            <a:ext cx="2104280" cy="1203722"/>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2A5AE24C-5D52-4B5D-B29A-1AE5561D0913}" type="slidenum">
              <a:rPr lang="en-US"/>
              <a:pPr>
                <a:defRPr/>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b="14098"/>
          <a:stretch>
            <a:fillRect/>
          </a:stretch>
        </p:blipFill>
        <p:spPr bwMode="auto">
          <a:xfrm>
            <a:off x="9270355" y="285750"/>
            <a:ext cx="1102370" cy="1218010"/>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3D0DD2D4-63C0-4992-B6B7-37341E099072}" type="slidenum">
              <a:rPr lang="en-US"/>
              <a:pPr>
                <a:defRPr/>
              </a:pPr>
              <a:t>‹#›</a:t>
            </a:fld>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548640" y="292947"/>
            <a:ext cx="9875520" cy="1219200"/>
          </a:xfrm>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srgbClr val="F57E20"/>
                </a:solidFill>
                <a:latin typeface="Helvetica Light"/>
                <a:ea typeface="Helvetica Light"/>
                <a:cs typeface="Helvetica Light"/>
                <a:sym typeface="Helvetica Light"/>
              </a:defRPr>
            </a:lvl1pPr>
          </a:lstStyle>
          <a:p>
            <a:pPr>
              <a:defRPr/>
            </a:pPr>
            <a:fld id="{8490D324-32DB-4431-8D5D-0B2C9BE8A835}" type="slidenum">
              <a:rPr lang="en-US"/>
              <a:pPr>
                <a:defRPr/>
              </a:pPr>
              <a:t>‹#›</a:t>
            </a:fld>
            <a:endParaRPr lang="en-US" dirty="0"/>
          </a:p>
        </p:txBody>
      </p:sp>
    </p:spTree>
  </p:cSld>
  <p:clrMapOvr>
    <a:masterClrMapping/>
  </p:clrMapOvr>
  <p:transition xmlns:p14="http://schemas.microsoft.com/office/powerpoint/2010/main" spd="med" advClick="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sz="half" idx="1"/>
          </p:nvPr>
        </p:nvSpPr>
        <p:spPr>
          <a:xfrm>
            <a:off x="549176"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2"/>
          </p:nvPr>
        </p:nvSpPr>
        <p:spPr>
          <a:xfrm>
            <a:off x="5550694" y="1707357"/>
            <a:ext cx="4872930" cy="4826794"/>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rtlCol="0"/>
          <a:lstStyle>
            <a:lvl1pPr hangingPunct="1">
              <a:defRPr>
                <a:latin typeface="Helvetica Light"/>
                <a:ea typeface="Helvetica Light"/>
                <a:cs typeface="Helvetica Light"/>
                <a:sym typeface="Helvetica Light"/>
              </a:defRPr>
            </a:lvl1pPr>
          </a:lstStyle>
          <a:p>
            <a:pPr>
              <a:defRPr/>
            </a:pPr>
            <a:fld id="{E649C915-FB3B-4C54-9D64-552522BC3381}" type="slidenum">
              <a:rPr lang="en-US"/>
              <a:pPr>
                <a:defRPr/>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2" name="Group 5"/>
          <p:cNvGrpSpPr>
            <a:grpSpLocks/>
          </p:cNvGrpSpPr>
          <p:nvPr userDrawn="1"/>
        </p:nvGrpSpPr>
        <p:grpSpPr bwMode="auto">
          <a:xfrm>
            <a:off x="0" y="1"/>
            <a:ext cx="10972800" cy="1375172"/>
            <a:chOff x="0" y="-3175"/>
            <a:chExt cx="9144000" cy="1289050"/>
          </a:xfrm>
        </p:grpSpPr>
        <p:pic>
          <p:nvPicPr>
            <p:cNvPr id="6" name="Picture 9" descr="_0010_11.jpg"/>
            <p:cNvPicPr>
              <a:picLocks noChangeAspect="1"/>
            </p:cNvPicPr>
            <p:nvPr userDrawn="1"/>
          </p:nvPicPr>
          <p:blipFill>
            <a:blip r:embed="rId2" cstate="print"/>
            <a:srcRect b="4274"/>
            <a:stretch>
              <a:fillRect/>
            </a:stretch>
          </p:blipFill>
          <p:spPr bwMode="auto">
            <a:xfrm>
              <a:off x="0" y="0"/>
              <a:ext cx="9144000" cy="1282700"/>
            </a:xfrm>
            <a:prstGeom prst="rect">
              <a:avLst/>
            </a:prstGeom>
            <a:noFill/>
            <a:ln w="9525">
              <a:noFill/>
              <a:miter lim="800000"/>
              <a:headEnd/>
              <a:tailEnd/>
            </a:ln>
          </p:spPr>
        </p:pic>
        <p:sp>
          <p:nvSpPr>
            <p:cNvPr id="7" name="Freeform 21"/>
            <p:cNvSpPr>
              <a:spLocks/>
            </p:cNvSpPr>
            <p:nvPr/>
          </p:nvSpPr>
          <p:spPr bwMode="auto">
            <a:xfrm>
              <a:off x="1376288" y="-3175"/>
              <a:ext cx="7256487" cy="1289050"/>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chemeClr val="bg1"/>
            </a:solidFill>
            <a:ln>
              <a:noFill/>
            </a:ln>
            <a:extLst/>
          </p:spPr>
          <p:txBody>
            <a:bodyPr wrap="none" anchor="ctr"/>
            <a:lstStyle/>
            <a:p>
              <a:pPr algn="ctr" defTabSz="468939" fontAlgn="base" hangingPunct="0">
                <a:spcBef>
                  <a:spcPct val="0"/>
                </a:spcBef>
                <a:spcAft>
                  <a:spcPct val="0"/>
                </a:spcAft>
                <a:defRPr/>
              </a:pPr>
              <a:endParaRPr lang="en-US" sz="2900" dirty="0">
                <a:solidFill>
                  <a:srgbClr val="000000"/>
                </a:solidFill>
                <a:latin typeface="Helvetica Light" charset="0"/>
                <a:ea typeface="Helvetica Light"/>
                <a:cs typeface="Helvetica Light"/>
                <a:sym typeface="Helvetica Light" charset="0"/>
              </a:endParaRPr>
            </a:p>
          </p:txBody>
        </p:sp>
        <p:sp>
          <p:nvSpPr>
            <p:cNvPr id="8" name="Freeform 21"/>
            <p:cNvSpPr>
              <a:spLocks/>
            </p:cNvSpPr>
            <p:nvPr/>
          </p:nvSpPr>
          <p:spPr bwMode="auto">
            <a:xfrm>
              <a:off x="0" y="174"/>
              <a:ext cx="7238628" cy="1285701"/>
            </a:xfrm>
            <a:custGeom>
              <a:avLst/>
              <a:gdLst>
                <a:gd name="T0" fmla="*/ 0 w 4560"/>
                <a:gd name="T1" fmla="*/ 0 h 810"/>
                <a:gd name="T2" fmla="*/ 3216 w 4560"/>
                <a:gd name="T3" fmla="*/ 0 h 810"/>
                <a:gd name="T4" fmla="*/ 4560 w 4560"/>
                <a:gd name="T5" fmla="*/ 810 h 810"/>
                <a:gd name="T6" fmla="*/ 0 w 4560"/>
                <a:gd name="T7" fmla="*/ 810 h 810"/>
                <a:gd name="T8" fmla="*/ 0 w 4560"/>
                <a:gd name="T9" fmla="*/ 0 h 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60" h="810">
                  <a:moveTo>
                    <a:pt x="0" y="0"/>
                  </a:moveTo>
                  <a:lnTo>
                    <a:pt x="3216" y="0"/>
                  </a:lnTo>
                  <a:lnTo>
                    <a:pt x="4560" y="810"/>
                  </a:lnTo>
                  <a:lnTo>
                    <a:pt x="0" y="810"/>
                  </a:lnTo>
                  <a:lnTo>
                    <a:pt x="0" y="0"/>
                  </a:lnTo>
                  <a:close/>
                </a:path>
              </a:pathLst>
            </a:custGeom>
            <a:solidFill>
              <a:srgbClr val="0091B2"/>
            </a:solidFill>
            <a:ln>
              <a:noFill/>
            </a:ln>
            <a:extLst/>
          </p:spPr>
          <p:txBody>
            <a:bodyPr wrap="none" anchor="ctr"/>
            <a:lstStyle/>
            <a:p>
              <a:pPr algn="ctr" defTabSz="468939" fontAlgn="base" hangingPunct="0">
                <a:spcBef>
                  <a:spcPct val="0"/>
                </a:spcBef>
                <a:spcAft>
                  <a:spcPct val="0"/>
                </a:spcAft>
                <a:defRPr/>
              </a:pPr>
              <a:endParaRPr lang="en-US" sz="2900" dirty="0">
                <a:solidFill>
                  <a:srgbClr val="000000"/>
                </a:solidFill>
                <a:latin typeface="Helvetica Light" charset="0"/>
                <a:ea typeface="Helvetica Light"/>
                <a:cs typeface="Helvetica Light"/>
                <a:sym typeface="Helvetica Light" charset="0"/>
              </a:endParaRPr>
            </a:p>
          </p:txBody>
        </p:sp>
      </p:grpSp>
      <p:sp>
        <p:nvSpPr>
          <p:cNvPr id="3" name="Content Placeholder 2"/>
          <p:cNvSpPr>
            <a:spLocks noGrp="1"/>
          </p:cNvSpPr>
          <p:nvPr>
            <p:ph idx="1"/>
          </p:nvPr>
        </p:nvSpPr>
        <p:spPr/>
        <p:txBody>
          <a:bodyPr/>
          <a:lstStyle>
            <a:lvl3pPr marL="1043878" indent="202978">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a:p>
        </p:txBody>
      </p:sp>
      <p:sp>
        <p:nvSpPr>
          <p:cNvPr id="5" name="Title Placeholder 23"/>
          <p:cNvSpPr>
            <a:spLocks noGrp="1"/>
          </p:cNvSpPr>
          <p:nvPr>
            <p:ph type="title"/>
          </p:nvPr>
        </p:nvSpPr>
        <p:spPr>
          <a:xfrm>
            <a:off x="1" y="-1"/>
            <a:ext cx="7315200" cy="1371600"/>
          </a:xfrm>
          <a:prstGeom prst="rect">
            <a:avLst/>
          </a:prstGeom>
        </p:spPr>
        <p:txBody>
          <a:bodyPr rtlCol="0">
            <a:normAutofit/>
          </a:bodyPr>
          <a:lstStyle/>
          <a:p>
            <a:r>
              <a:rPr lang="en-US" dirty="0" smtClean="0"/>
              <a:t>Click to edit Master title style</a:t>
            </a:r>
            <a:endParaRPr lang="en-US" dirty="0"/>
          </a:p>
        </p:txBody>
      </p:sp>
      <p:sp>
        <p:nvSpPr>
          <p:cNvPr id="9" name="Slide Number Placeholder 24"/>
          <p:cNvSpPr>
            <a:spLocks noGrp="1"/>
          </p:cNvSpPr>
          <p:nvPr>
            <p:ph type="sldNum" sz="quarter" idx="10"/>
          </p:nvPr>
        </p:nvSpPr>
        <p:spPr>
          <a:xfrm>
            <a:off x="8320691" y="6746090"/>
            <a:ext cx="1829693" cy="569119"/>
          </a:xfrm>
        </p:spPr>
        <p:txBody>
          <a:bodyPr rtlCol="0"/>
          <a:lstStyle>
            <a:lvl1pPr algn="r" hangingPunct="1">
              <a:defRPr sz="1400">
                <a:solidFill>
                  <a:prstClr val="white">
                    <a:lumMod val="65000"/>
                  </a:prstClr>
                </a:solidFill>
                <a:latin typeface="Helvetica Light"/>
                <a:ea typeface="Helvetica Light"/>
                <a:cs typeface="Helvetica Light"/>
                <a:sym typeface="Helvetica Light"/>
              </a:defRPr>
            </a:lvl1pPr>
          </a:lstStyle>
          <a:p>
            <a:pPr>
              <a:defRPr/>
            </a:pPr>
            <a:fld id="{D2B4DE3F-A288-4B6D-8923-8E5F943C3F90}" type="slidenum">
              <a:rPr lang="en-US"/>
              <a:pPr>
                <a:defRPr/>
              </a:pPr>
              <a:t>‹#›</a:t>
            </a:fld>
            <a:endParaRPr lang="en-US" dirty="0"/>
          </a:p>
        </p:txBody>
      </p:sp>
      <p:sp>
        <p:nvSpPr>
          <p:cNvPr id="10" name="Footer Placeholder 71"/>
          <p:cNvSpPr>
            <a:spLocks noGrp="1"/>
          </p:cNvSpPr>
          <p:nvPr userDrawn="1">
            <p:ph type="ftr" sz="quarter" idx="11"/>
          </p:nvPr>
        </p:nvSpPr>
        <p:spPr>
          <a:xfrm>
            <a:off x="0" y="6746090"/>
            <a:ext cx="8686354" cy="569119"/>
          </a:xfrm>
          <a:prstGeom prst="rect">
            <a:avLst/>
          </a:prstGeom>
        </p:spPr>
        <p:txBody>
          <a:bodyPr vert="horz" wrap="square" lIns="104388" tIns="52194" rIns="104388" bIns="52194" numCol="1" anchor="t" anchorCtr="0" compatLnSpc="1">
            <a:prstTxWarp prst="textNoShape">
              <a:avLst/>
            </a:prstTxWarp>
          </a:bodyPr>
          <a:lstStyle>
            <a:lvl1pPr algn="ctr" defTabSz="468939" fontAlgn="base" hangingPunct="0">
              <a:spcBef>
                <a:spcPct val="0"/>
              </a:spcBef>
              <a:spcAft>
                <a:spcPct val="0"/>
              </a:spcAft>
              <a:defRPr b="1">
                <a:solidFill>
                  <a:srgbClr val="E4A11B"/>
                </a:solidFill>
                <a:latin typeface="Arial" pitchFamily="34" charset="0"/>
                <a:cs typeface="Arial" pitchFamily="34" charset="0"/>
              </a:defRPr>
            </a:lvl1pPr>
          </a:lstStyle>
          <a:p>
            <a:pPr>
              <a:defRPr/>
            </a:pPr>
            <a:endParaRPr lang="en-US" sz="2900" dirty="0" smtClean="0">
              <a:sym typeface="Helvetica Light" charset="0"/>
            </a:endParaRPr>
          </a:p>
          <a:p>
            <a:pPr>
              <a:defRPr/>
            </a:pPr>
            <a:r>
              <a:rPr lang="en-US" sz="2900" dirty="0" smtClean="0">
                <a:sym typeface="Helvetica Light" charset="0"/>
              </a:rPr>
              <a:t>Source:</a:t>
            </a:r>
          </a:p>
          <a:p>
            <a:pPr>
              <a:defRPr/>
            </a:pPr>
            <a:endParaRPr lang="en-US" sz="2900" dirty="0">
              <a:sym typeface="Helvetica Light" charset="0"/>
            </a:endParaRPr>
          </a:p>
        </p:txBody>
      </p:sp>
    </p:spTree>
  </p:cSld>
  <p:clrMapOvr>
    <a:masterClrMapping/>
  </p:clrMapOvr>
  <p:transition xmlns:p14="http://schemas.microsoft.com/office/powerpoint/2010/main" spd="med" advClick="0">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rtlCol="0"/>
          <a:lstStyle>
            <a:lvl1pPr hangingPunct="1">
              <a:defRPr>
                <a:solidFill>
                  <a:prstClr val="white"/>
                </a:solidFill>
                <a:latin typeface="Helvetica Light"/>
                <a:ea typeface="Helvetica Light"/>
                <a:cs typeface="Helvetica Light"/>
                <a:sym typeface="Helvetica Light"/>
              </a:defRPr>
            </a:lvl1pPr>
          </a:lstStyle>
          <a:p>
            <a:pPr>
              <a:defRPr/>
            </a:pPr>
            <a:fld id="{12158FD0-92A2-4338-A46B-F13AA653734C}" type="slidenum">
              <a:rPr lang="en-US"/>
              <a:pPr>
                <a:defRPr/>
              </a:pPr>
              <a:t>‹#›</a:t>
            </a:fld>
            <a:endParaRPr lang="en-US" dirty="0"/>
          </a:p>
        </p:txBody>
      </p:sp>
      <p:sp>
        <p:nvSpPr>
          <p:cNvPr id="4" name="Footer Placeholder 71"/>
          <p:cNvSpPr>
            <a:spLocks noGrp="1"/>
          </p:cNvSpPr>
          <p:nvPr userDrawn="1">
            <p:ph type="ftr" sz="quarter" idx="11"/>
          </p:nvPr>
        </p:nvSpPr>
        <p:spPr>
          <a:xfrm>
            <a:off x="0" y="6746090"/>
            <a:ext cx="8686354" cy="569119"/>
          </a:xfrm>
          <a:prstGeom prst="rect">
            <a:avLst/>
          </a:prstGeom>
        </p:spPr>
        <p:txBody>
          <a:bodyPr vert="horz" wrap="square" lIns="104388" tIns="52194" rIns="104388" bIns="52194" numCol="1" anchor="t" anchorCtr="0" compatLnSpc="1">
            <a:prstTxWarp prst="textNoShape">
              <a:avLst/>
            </a:prstTxWarp>
          </a:bodyPr>
          <a:lstStyle>
            <a:lvl1pPr algn="ctr" defTabSz="468939" fontAlgn="base" hangingPunct="0">
              <a:spcBef>
                <a:spcPct val="0"/>
              </a:spcBef>
              <a:spcAft>
                <a:spcPct val="0"/>
              </a:spcAft>
              <a:defRPr b="1">
                <a:solidFill>
                  <a:srgbClr val="E4A11B"/>
                </a:solidFill>
                <a:latin typeface="Arial" pitchFamily="34" charset="0"/>
                <a:cs typeface="Arial" pitchFamily="34" charset="0"/>
              </a:defRPr>
            </a:lvl1pPr>
          </a:lstStyle>
          <a:p>
            <a:pPr>
              <a:defRPr/>
            </a:pPr>
            <a:endParaRPr lang="en-US" sz="2900" dirty="0" smtClean="0">
              <a:sym typeface="Helvetica Light" charset="0"/>
            </a:endParaRPr>
          </a:p>
          <a:p>
            <a:pPr>
              <a:defRPr/>
            </a:pPr>
            <a:r>
              <a:rPr lang="en-US" sz="2900" dirty="0" smtClean="0">
                <a:sym typeface="Helvetica Light" charset="0"/>
              </a:rPr>
              <a:t>Source:</a:t>
            </a:r>
          </a:p>
          <a:p>
            <a:pPr>
              <a:defRPr/>
            </a:pPr>
            <a:endParaRPr lang="en-US" sz="2900" dirty="0">
              <a:sym typeface="Helvetica Light" charset="0"/>
            </a:endParaRPr>
          </a:p>
        </p:txBody>
      </p:sp>
    </p:spTree>
  </p:cSld>
  <p:clrMapOvr>
    <a:masterClrMapping/>
  </p:clrMapOvr>
  <p:transition xmlns:p14="http://schemas.microsoft.com/office/powerpoint/2010/main" spd="med" advClick="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749138" y="6661555"/>
            <a:ext cx="3474541" cy="508397"/>
          </a:xfrm>
          <a:prstGeom prst="rect">
            <a:avLst/>
          </a:prstGeom>
        </p:spPr>
        <p:txBody>
          <a:bodyPr vert="horz" wrap="square" lIns="104388" tIns="52194" rIns="104388" bIns="52194" numCol="1" anchor="t" anchorCtr="0" compatLnSpc="1">
            <a:prstTxWarp prst="textNoShape">
              <a:avLst/>
            </a:prstTxWarp>
          </a:bodyPr>
          <a:lstStyle>
            <a:lvl1pPr algn="ctr" defTabSz="468939" fontAlgn="base" hangingPunct="0">
              <a:spcBef>
                <a:spcPct val="0"/>
              </a:spcBef>
              <a:spcAft>
                <a:spcPct val="0"/>
              </a:spcAft>
              <a:defRPr/>
            </a:lvl1pPr>
          </a:lstStyle>
          <a:p>
            <a:pPr>
              <a:defRPr/>
            </a:pPr>
            <a:endParaRPr lang="en-US" sz="2900" dirty="0">
              <a:solidFill>
                <a:srgbClr val="000000"/>
              </a:solidFill>
              <a:latin typeface="Helvetica Light" charset="0"/>
              <a:sym typeface="Helvetica Light" charset="0"/>
            </a:endParaRPr>
          </a:p>
        </p:txBody>
      </p:sp>
      <p:sp>
        <p:nvSpPr>
          <p:cNvPr id="3" name="Rectangle 6"/>
          <p:cNvSpPr>
            <a:spLocks noGrp="1" noChangeArrowheads="1"/>
          </p:cNvSpPr>
          <p:nvPr>
            <p:ph type="sldNum" sz="quarter" idx="11"/>
          </p:nvPr>
        </p:nvSpPr>
        <p:spPr/>
        <p:txBody>
          <a:bodyPr rtlCol="0"/>
          <a:lstStyle>
            <a:lvl1pPr hangingPunct="1">
              <a:defRPr>
                <a:latin typeface="Helvetica Light"/>
                <a:ea typeface="Helvetica Light"/>
                <a:cs typeface="Helvetica Light"/>
                <a:sym typeface="Helvetica Light"/>
              </a:defRPr>
            </a:lvl1pPr>
          </a:lstStyle>
          <a:p>
            <a:pPr>
              <a:defRPr/>
            </a:pPr>
            <a:fld id="{BE714CCA-C8BD-447E-B99C-11EE7B316864}"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Placeholder 1"/>
          <p:cNvSpPr>
            <a:spLocks noGrp="1"/>
          </p:cNvSpPr>
          <p:nvPr>
            <p:ph type="title"/>
          </p:nvPr>
        </p:nvSpPr>
        <p:spPr>
          <a:xfrm>
            <a:off x="548640" y="292947"/>
            <a:ext cx="9875520" cy="1219200"/>
          </a:xfrm>
          <a:prstGeom prst="rect">
            <a:avLst/>
          </a:prstGeom>
        </p:spPr>
        <p:txBody>
          <a:bodyPr lIns="104473" tIns="52237" rIns="104473" bIns="52237" rtlCol="0">
            <a:normAutofit/>
          </a:bodyPr>
          <a:lstStyle>
            <a:lvl1pPr>
              <a:defRPr sz="3700"/>
            </a:lvl1p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rtlCol="0"/>
          <a:lstStyle>
            <a:lvl1pPr hangingPunct="1">
              <a:defRPr/>
            </a:lvl1pPr>
          </a:lstStyle>
          <a:p>
            <a:pPr>
              <a:defRPr/>
            </a:pPr>
            <a:fld id="{298FEDDA-5A3C-4F22-BCD5-1B2C677A9E71}" type="slidenum">
              <a:rPr lang="en-US"/>
              <a:pPr>
                <a:defRPr/>
              </a:pPr>
              <a:t>‹#›</a:t>
            </a:fld>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188097" y="464625"/>
            <a:ext cx="8596610" cy="736436"/>
          </a:xfrm>
          <a:prstGeom prst="rect">
            <a:avLst/>
          </a:prstGeom>
          <a:noFill/>
          <a:ln>
            <a:noFill/>
          </a:ln>
          <a:extLst/>
        </p:spPr>
        <p:txBody>
          <a:bodyPr lIns="104473" tIns="52237" rIns="104473" bIns="52237" anchor="ctr">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defTabSz="469347" eaLnBrk="1" fontAlgn="base" hangingPunct="0">
              <a:spcBef>
                <a:spcPct val="0"/>
              </a:spcBef>
              <a:spcAft>
                <a:spcPct val="0"/>
              </a:spcAft>
              <a:defRPr/>
            </a:pPr>
            <a:endParaRPr lang="en-US" sz="4100" dirty="0" smtClean="0"/>
          </a:p>
        </p:txBody>
      </p:sp>
      <p:pic>
        <p:nvPicPr>
          <p:cNvPr id="5" name="Picture 2" descr="J:\Communications &amp; Outreach\Stock Photos\NGSS\HSBoyBunsenPPT.jpg"/>
          <p:cNvPicPr>
            <a:picLocks noChangeAspect="1" noChangeArrowheads="1"/>
          </p:cNvPicPr>
          <p:nvPr userDrawn="1"/>
        </p:nvPicPr>
        <p:blipFill>
          <a:blip r:embed="rId2" cstate="print"/>
          <a:srcRect/>
          <a:stretch>
            <a:fillRect/>
          </a:stretch>
        </p:blipFill>
        <p:spPr bwMode="auto">
          <a:xfrm>
            <a:off x="8686356" y="285751"/>
            <a:ext cx="2102941" cy="1204913"/>
          </a:xfrm>
          <a:prstGeom prst="rect">
            <a:avLst/>
          </a:prstGeom>
          <a:noFill/>
          <a:ln w="9525">
            <a:solidFill>
              <a:srgbClr val="303A96"/>
            </a:solidFill>
            <a:miter lim="800000"/>
            <a:headEnd/>
            <a:tailEnd/>
          </a:ln>
        </p:spPr>
      </p:pic>
      <p:sp>
        <p:nvSpPr>
          <p:cNvPr id="8" name="Title Placeholder 1"/>
          <p:cNvSpPr>
            <a:spLocks noGrp="1"/>
          </p:cNvSpPr>
          <p:nvPr>
            <p:ph type="title"/>
          </p:nvPr>
        </p:nvSpPr>
        <p:spPr>
          <a:xfrm>
            <a:off x="548640" y="292947"/>
            <a:ext cx="9875520" cy="1219200"/>
          </a:xfrm>
          <a:prstGeom prst="rect">
            <a:avLst/>
          </a:prstGeom>
        </p:spPr>
        <p:txBody>
          <a:bodyPr lIns="104473" tIns="52237" rIns="104473" bIns="52237" rtlCol="0">
            <a:normAutofit/>
          </a:bodyPr>
          <a:lstStyle>
            <a:lvl1pPr algn="l">
              <a:defRPr sz="3700"/>
            </a:lvl1pPr>
          </a:lstStyle>
          <a:p>
            <a:r>
              <a:rPr lang="en-US" dirty="0" smtClean="0"/>
              <a:t>Click to edit Master title style</a:t>
            </a:r>
            <a:endParaRPr lang="en-US" dirty="0"/>
          </a:p>
        </p:txBody>
      </p:sp>
      <p:sp>
        <p:nvSpPr>
          <p:cNvPr id="10" name="Content Placeholder 2"/>
          <p:cNvSpPr>
            <a:spLocks noGrp="1"/>
          </p:cNvSpPr>
          <p:nvPr>
            <p:ph idx="1"/>
          </p:nvPr>
        </p:nvSpPr>
        <p:spPr>
          <a:xfrm>
            <a:off x="548640" y="1706883"/>
            <a:ext cx="9875520" cy="4827694"/>
          </a:xfrm>
        </p:spPr>
        <p:txBody>
          <a:bodyPr>
            <a:normAutofit/>
          </a:bodyPr>
          <a:lstStyle>
            <a:lvl1pPr>
              <a:defRPr sz="3200"/>
            </a:lvl1pPr>
            <a:lvl2pPr>
              <a:defRPr sz="2700"/>
            </a:lvl2pPr>
            <a:lvl3pPr>
              <a:defRPr sz="2200"/>
            </a:lvl3pPr>
            <a:lvl4pPr>
              <a:defRPr sz="2100"/>
            </a:lvl4pPr>
            <a:lvl5pPr>
              <a:defRPr sz="2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3"/>
          <p:cNvSpPr>
            <a:spLocks noGrp="1"/>
          </p:cNvSpPr>
          <p:nvPr>
            <p:ph type="sldNum" sz="quarter" idx="10"/>
          </p:nvPr>
        </p:nvSpPr>
        <p:spPr/>
        <p:txBody>
          <a:bodyPr rtlCol="0"/>
          <a:lstStyle>
            <a:lvl1pPr hangingPunct="1">
              <a:defRPr/>
            </a:lvl1pPr>
          </a:lstStyle>
          <a:p>
            <a:pPr>
              <a:defRPr/>
            </a:pPr>
            <a:fld id="{24B21B3E-5A20-40E9-9362-9264637189B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png"/><Relationship Id="rId18"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28.xml"/><Relationship Id="rId20" Type="http://schemas.openxmlformats.org/officeDocument/2006/relationships/slideLayout" Target="../slideLayouts/slideLayout139.xml"/><Relationship Id="rId21" Type="http://schemas.openxmlformats.org/officeDocument/2006/relationships/slideLayout" Target="../slideLayouts/slideLayout140.xml"/><Relationship Id="rId22" Type="http://schemas.openxmlformats.org/officeDocument/2006/relationships/slideLayout" Target="../slideLayouts/slideLayout141.xml"/><Relationship Id="rId23" Type="http://schemas.openxmlformats.org/officeDocument/2006/relationships/theme" Target="../theme/theme10.xml"/><Relationship Id="rId24" Type="http://schemas.openxmlformats.org/officeDocument/2006/relationships/image" Target="../media/image14.jpeg"/><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Relationship Id="rId14" Type="http://schemas.openxmlformats.org/officeDocument/2006/relationships/slideLayout" Target="../slideLayouts/slideLayout133.xml"/><Relationship Id="rId15" Type="http://schemas.openxmlformats.org/officeDocument/2006/relationships/slideLayout" Target="../slideLayouts/slideLayout134.xml"/><Relationship Id="rId16" Type="http://schemas.openxmlformats.org/officeDocument/2006/relationships/slideLayout" Target="../slideLayouts/slideLayout135.xml"/><Relationship Id="rId17" Type="http://schemas.openxmlformats.org/officeDocument/2006/relationships/slideLayout" Target="../slideLayouts/slideLayout136.xml"/><Relationship Id="rId18" Type="http://schemas.openxmlformats.org/officeDocument/2006/relationships/slideLayout" Target="../slideLayouts/slideLayout137.xml"/><Relationship Id="rId19" Type="http://schemas.openxmlformats.org/officeDocument/2006/relationships/slideLayout" Target="../slideLayouts/slideLayout138.xml"/><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50.xml"/><Relationship Id="rId20" Type="http://schemas.openxmlformats.org/officeDocument/2006/relationships/slideLayout" Target="../slideLayouts/slideLayout161.xml"/><Relationship Id="rId21" Type="http://schemas.openxmlformats.org/officeDocument/2006/relationships/slideLayout" Target="../slideLayouts/slideLayout162.xml"/><Relationship Id="rId22" Type="http://schemas.openxmlformats.org/officeDocument/2006/relationships/slideLayout" Target="../slideLayouts/slideLayout163.xml"/><Relationship Id="rId23" Type="http://schemas.openxmlformats.org/officeDocument/2006/relationships/theme" Target="../theme/theme11.xml"/><Relationship Id="rId24" Type="http://schemas.openxmlformats.org/officeDocument/2006/relationships/image" Target="../media/image14.jpeg"/><Relationship Id="rId10" Type="http://schemas.openxmlformats.org/officeDocument/2006/relationships/slideLayout" Target="../slideLayouts/slideLayout151.xml"/><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slideLayout" Target="../slideLayouts/slideLayout154.xml"/><Relationship Id="rId14" Type="http://schemas.openxmlformats.org/officeDocument/2006/relationships/slideLayout" Target="../slideLayouts/slideLayout155.xml"/><Relationship Id="rId15" Type="http://schemas.openxmlformats.org/officeDocument/2006/relationships/slideLayout" Target="../slideLayouts/slideLayout156.xml"/><Relationship Id="rId16" Type="http://schemas.openxmlformats.org/officeDocument/2006/relationships/slideLayout" Target="../slideLayouts/slideLayout157.xml"/><Relationship Id="rId17" Type="http://schemas.openxmlformats.org/officeDocument/2006/relationships/slideLayout" Target="../slideLayouts/slideLayout158.xml"/><Relationship Id="rId18" Type="http://schemas.openxmlformats.org/officeDocument/2006/relationships/slideLayout" Target="../slideLayouts/slideLayout159.xml"/><Relationship Id="rId19" Type="http://schemas.openxmlformats.org/officeDocument/2006/relationships/slideLayout" Target="../slideLayouts/slideLayout160.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72.xml"/><Relationship Id="rId20" Type="http://schemas.openxmlformats.org/officeDocument/2006/relationships/slideLayout" Target="../slideLayouts/slideLayout183.xml"/><Relationship Id="rId21" Type="http://schemas.openxmlformats.org/officeDocument/2006/relationships/slideLayout" Target="../slideLayouts/slideLayout184.xml"/><Relationship Id="rId22" Type="http://schemas.openxmlformats.org/officeDocument/2006/relationships/slideLayout" Target="../slideLayouts/slideLayout185.xml"/><Relationship Id="rId23" Type="http://schemas.openxmlformats.org/officeDocument/2006/relationships/theme" Target="../theme/theme12.xml"/><Relationship Id="rId24" Type="http://schemas.openxmlformats.org/officeDocument/2006/relationships/image" Target="../media/image14.jpeg"/><Relationship Id="rId10" Type="http://schemas.openxmlformats.org/officeDocument/2006/relationships/slideLayout" Target="../slideLayouts/slideLayout173.xml"/><Relationship Id="rId11" Type="http://schemas.openxmlformats.org/officeDocument/2006/relationships/slideLayout" Target="../slideLayouts/slideLayout174.xml"/><Relationship Id="rId12" Type="http://schemas.openxmlformats.org/officeDocument/2006/relationships/slideLayout" Target="../slideLayouts/slideLayout175.xml"/><Relationship Id="rId13" Type="http://schemas.openxmlformats.org/officeDocument/2006/relationships/slideLayout" Target="../slideLayouts/slideLayout176.xml"/><Relationship Id="rId14" Type="http://schemas.openxmlformats.org/officeDocument/2006/relationships/slideLayout" Target="../slideLayouts/slideLayout177.xml"/><Relationship Id="rId15" Type="http://schemas.openxmlformats.org/officeDocument/2006/relationships/slideLayout" Target="../slideLayouts/slideLayout178.xml"/><Relationship Id="rId16" Type="http://schemas.openxmlformats.org/officeDocument/2006/relationships/slideLayout" Target="../slideLayouts/slideLayout179.xml"/><Relationship Id="rId17" Type="http://schemas.openxmlformats.org/officeDocument/2006/relationships/slideLayout" Target="../slideLayouts/slideLayout180.xml"/><Relationship Id="rId18" Type="http://schemas.openxmlformats.org/officeDocument/2006/relationships/slideLayout" Target="../slideLayouts/slideLayout181.xml"/><Relationship Id="rId19" Type="http://schemas.openxmlformats.org/officeDocument/2006/relationships/slideLayout" Target="../slideLayouts/slideLayout182.xml"/><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20" Type="http://schemas.openxmlformats.org/officeDocument/2006/relationships/slideLayout" Target="../slideLayouts/slideLayout50.xml"/><Relationship Id="rId21" Type="http://schemas.openxmlformats.org/officeDocument/2006/relationships/slideLayout" Target="../slideLayouts/slideLayout51.xml"/><Relationship Id="rId22" Type="http://schemas.openxmlformats.org/officeDocument/2006/relationships/slideLayout" Target="../slideLayouts/slideLayout52.xml"/><Relationship Id="rId23" Type="http://schemas.openxmlformats.org/officeDocument/2006/relationships/theme" Target="../theme/theme3.xml"/><Relationship Id="rId24" Type="http://schemas.openxmlformats.org/officeDocument/2006/relationships/image" Target="../media/image14.jpeg"/><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Relationship Id="rId19" Type="http://schemas.openxmlformats.org/officeDocument/2006/relationships/slideLayout" Target="../slideLayouts/slideLayout49.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1.xml"/><Relationship Id="rId20" Type="http://schemas.openxmlformats.org/officeDocument/2006/relationships/slideLayout" Target="../slideLayouts/slideLayout72.xml"/><Relationship Id="rId21" Type="http://schemas.openxmlformats.org/officeDocument/2006/relationships/slideLayout" Target="../slideLayouts/slideLayout73.xml"/><Relationship Id="rId22" Type="http://schemas.openxmlformats.org/officeDocument/2006/relationships/slideLayout" Target="../slideLayouts/slideLayout74.xml"/><Relationship Id="rId23" Type="http://schemas.openxmlformats.org/officeDocument/2006/relationships/slideLayout" Target="../slideLayouts/slideLayout75.xml"/><Relationship Id="rId24" Type="http://schemas.openxmlformats.org/officeDocument/2006/relationships/theme" Target="../theme/theme5.xml"/><Relationship Id="rId25" Type="http://schemas.openxmlformats.org/officeDocument/2006/relationships/image" Target="../media/image14.jpeg"/><Relationship Id="rId10" Type="http://schemas.openxmlformats.org/officeDocument/2006/relationships/slideLayout" Target="../slideLayouts/slideLayout62.xml"/><Relationship Id="rId11" Type="http://schemas.openxmlformats.org/officeDocument/2006/relationships/slideLayout" Target="../slideLayouts/slideLayout63.xml"/><Relationship Id="rId12" Type="http://schemas.openxmlformats.org/officeDocument/2006/relationships/slideLayout" Target="../slideLayouts/slideLayout64.xml"/><Relationship Id="rId13" Type="http://schemas.openxmlformats.org/officeDocument/2006/relationships/slideLayout" Target="../slideLayouts/slideLayout65.xml"/><Relationship Id="rId14" Type="http://schemas.openxmlformats.org/officeDocument/2006/relationships/slideLayout" Target="../slideLayouts/slideLayout66.xml"/><Relationship Id="rId15" Type="http://schemas.openxmlformats.org/officeDocument/2006/relationships/slideLayout" Target="../slideLayouts/slideLayout67.xml"/><Relationship Id="rId16" Type="http://schemas.openxmlformats.org/officeDocument/2006/relationships/slideLayout" Target="../slideLayouts/slideLayout68.xml"/><Relationship Id="rId17" Type="http://schemas.openxmlformats.org/officeDocument/2006/relationships/slideLayout" Target="../slideLayouts/slideLayout69.xml"/><Relationship Id="rId18" Type="http://schemas.openxmlformats.org/officeDocument/2006/relationships/slideLayout" Target="../slideLayouts/slideLayout70.xml"/><Relationship Id="rId19" Type="http://schemas.openxmlformats.org/officeDocument/2006/relationships/slideLayout" Target="../slideLayouts/slideLayout71.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21.png"/></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4.xml"/><Relationship Id="rId20" Type="http://schemas.openxmlformats.org/officeDocument/2006/relationships/slideLayout" Target="../slideLayouts/slideLayout95.xml"/><Relationship Id="rId21" Type="http://schemas.openxmlformats.org/officeDocument/2006/relationships/slideLayout" Target="../slideLayouts/slideLayout96.xml"/><Relationship Id="rId22" Type="http://schemas.openxmlformats.org/officeDocument/2006/relationships/slideLayout" Target="../slideLayouts/slideLayout97.xml"/><Relationship Id="rId23" Type="http://schemas.openxmlformats.org/officeDocument/2006/relationships/theme" Target="../theme/theme7.xml"/><Relationship Id="rId24" Type="http://schemas.openxmlformats.org/officeDocument/2006/relationships/image" Target="../media/image14.jpeg"/><Relationship Id="rId10" Type="http://schemas.openxmlformats.org/officeDocument/2006/relationships/slideLayout" Target="../slideLayouts/slideLayout85.xml"/><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slideLayout" Target="../slideLayouts/slideLayout89.xml"/><Relationship Id="rId15" Type="http://schemas.openxmlformats.org/officeDocument/2006/relationships/slideLayout" Target="../slideLayouts/slideLayout90.xml"/><Relationship Id="rId16" Type="http://schemas.openxmlformats.org/officeDocument/2006/relationships/slideLayout" Target="../slideLayouts/slideLayout91.xml"/><Relationship Id="rId17" Type="http://schemas.openxmlformats.org/officeDocument/2006/relationships/slideLayout" Target="../slideLayouts/slideLayout92.xml"/><Relationship Id="rId18" Type="http://schemas.openxmlformats.org/officeDocument/2006/relationships/slideLayout" Target="../slideLayouts/slideLayout93.xml"/><Relationship Id="rId19" Type="http://schemas.openxmlformats.org/officeDocument/2006/relationships/slideLayout" Target="../slideLayouts/slideLayout94.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6.xml"/><Relationship Id="rId20" Type="http://schemas.openxmlformats.org/officeDocument/2006/relationships/slideLayout" Target="../slideLayouts/slideLayout117.xml"/><Relationship Id="rId21" Type="http://schemas.openxmlformats.org/officeDocument/2006/relationships/slideLayout" Target="../slideLayouts/slideLayout118.xml"/><Relationship Id="rId22" Type="http://schemas.openxmlformats.org/officeDocument/2006/relationships/slideLayout" Target="../slideLayouts/slideLayout119.xml"/><Relationship Id="rId23" Type="http://schemas.openxmlformats.org/officeDocument/2006/relationships/theme" Target="../theme/theme8.xml"/><Relationship Id="rId24" Type="http://schemas.openxmlformats.org/officeDocument/2006/relationships/image" Target="../media/image14.jpeg"/><Relationship Id="rId10" Type="http://schemas.openxmlformats.org/officeDocument/2006/relationships/slideLayout" Target="../slideLayouts/slideLayout107.xml"/><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slideLayout" Target="../slideLayouts/slideLayout111.xml"/><Relationship Id="rId15" Type="http://schemas.openxmlformats.org/officeDocument/2006/relationships/slideLayout" Target="../slideLayouts/slideLayout112.xml"/><Relationship Id="rId16" Type="http://schemas.openxmlformats.org/officeDocument/2006/relationships/slideLayout" Target="../slideLayouts/slideLayout113.xml"/><Relationship Id="rId17" Type="http://schemas.openxmlformats.org/officeDocument/2006/relationships/slideLayout" Target="../slideLayouts/slideLayout114.xml"/><Relationship Id="rId18" Type="http://schemas.openxmlformats.org/officeDocument/2006/relationships/slideLayout" Target="../slideLayouts/slideLayout115.xml"/><Relationship Id="rId19" Type="http://schemas.openxmlformats.org/officeDocument/2006/relationships/slideLayout" Target="../slideLayouts/slideLayout116.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 name="Picture 35" descr="_0008_9.jpg"/>
          <p:cNvPicPr>
            <a:picLocks noChangeAspect="1"/>
          </p:cNvPicPr>
          <p:nvPr userDrawn="1"/>
        </p:nvPicPr>
        <p:blipFill>
          <a:blip r:embed="rId16" cstate="print"/>
          <a:srcRect b="4275"/>
          <a:stretch>
            <a:fillRect/>
          </a:stretch>
        </p:blipFill>
        <p:spPr>
          <a:xfrm>
            <a:off x="0" y="2"/>
            <a:ext cx="10972800" cy="1368213"/>
          </a:xfrm>
          <a:prstGeom prst="rect">
            <a:avLst/>
          </a:prstGeom>
        </p:spPr>
      </p:pic>
      <p:sp>
        <p:nvSpPr>
          <p:cNvPr id="1033" name="Rectangle 9"/>
          <p:cNvSpPr>
            <a:spLocks noChangeArrowheads="1"/>
          </p:cNvSpPr>
          <p:nvPr userDrawn="1"/>
        </p:nvSpPr>
        <p:spPr bwMode="auto">
          <a:xfrm>
            <a:off x="0" y="6746241"/>
            <a:ext cx="10972800" cy="568960"/>
          </a:xfrm>
          <a:prstGeom prst="rect">
            <a:avLst/>
          </a:prstGeom>
          <a:solidFill>
            <a:srgbClr val="6B6B6B"/>
          </a:solidFill>
          <a:ln w="9525">
            <a:noFill/>
            <a:miter lim="800000"/>
            <a:headEnd/>
            <a:tailEnd/>
          </a:ln>
          <a:effectLst/>
        </p:spPr>
        <p:txBody>
          <a:bodyPr wrap="none" lIns="104319" tIns="52159" rIns="104319" bIns="52159"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1029" name="Rectangle 3"/>
          <p:cNvSpPr>
            <a:spLocks noGrp="1" noChangeArrowheads="1"/>
          </p:cNvSpPr>
          <p:nvPr>
            <p:ph type="body" idx="1"/>
          </p:nvPr>
        </p:nvSpPr>
        <p:spPr bwMode="auto">
          <a:xfrm>
            <a:off x="548640" y="1706880"/>
            <a:ext cx="9875520" cy="4807374"/>
          </a:xfrm>
          <a:prstGeom prst="rect">
            <a:avLst/>
          </a:prstGeom>
          <a:noFill/>
          <a:ln w="9525">
            <a:noFill/>
            <a:miter lim="800000"/>
            <a:headEnd/>
            <a:tailEnd/>
          </a:ln>
        </p:spPr>
        <p:txBody>
          <a:bodyPr vert="horz" wrap="square" lIns="104319" tIns="52159" rIns="104319" bIns="52159" numCol="1" anchor="t" anchorCtr="0" compatLnSpc="1">
            <a:prstTxWarp prst="textNoShape">
              <a:avLst/>
            </a:prstTxWarp>
          </a:bodyPr>
          <a:lstStyle/>
          <a:p>
            <a:pPr lvl="0"/>
            <a:r>
              <a:rPr lang="en-US" dirty="0"/>
              <a:t>Click to edit </a:t>
            </a:r>
            <a:r>
              <a:rPr lang="en-US" dirty="0" smtClean="0"/>
              <a:t>Master text </a:t>
            </a:r>
            <a:r>
              <a:rPr lang="en-US" dirty="0"/>
              <a:t>styles</a:t>
            </a:r>
          </a:p>
          <a:p>
            <a:pPr lvl="1"/>
            <a:r>
              <a:rPr lang="en-US" dirty="0"/>
              <a:t>Second level</a:t>
            </a:r>
          </a:p>
          <a:p>
            <a:pPr lvl="2"/>
            <a:r>
              <a:rPr lang="en-US" dirty="0"/>
              <a:t>Third level</a:t>
            </a:r>
          </a:p>
          <a:p>
            <a:pPr lvl="2"/>
            <a:endParaRPr lang="en-US" dirty="0"/>
          </a:p>
        </p:txBody>
      </p:sp>
      <p:pic>
        <p:nvPicPr>
          <p:cNvPr id="1030" name="Picture 10" descr="icon_logo"/>
          <p:cNvPicPr>
            <a:picLocks noChangeAspect="1" noChangeArrowheads="1"/>
          </p:cNvPicPr>
          <p:nvPr userDrawn="1"/>
        </p:nvPicPr>
        <p:blipFill>
          <a:blip r:embed="rId17" cstate="print"/>
          <a:srcRect/>
          <a:stretch>
            <a:fillRect/>
          </a:stretch>
        </p:blipFill>
        <p:spPr bwMode="auto">
          <a:xfrm>
            <a:off x="10359390" y="6837680"/>
            <a:ext cx="466726" cy="414867"/>
          </a:xfrm>
          <a:prstGeom prst="rect">
            <a:avLst/>
          </a:prstGeom>
          <a:noFill/>
          <a:ln w="9525">
            <a:noFill/>
            <a:miter lim="800000"/>
            <a:headEnd/>
            <a:tailEnd/>
          </a:ln>
        </p:spPr>
      </p:pic>
      <p:sp>
        <p:nvSpPr>
          <p:cNvPr id="25" name="Slide Number Placeholder 24"/>
          <p:cNvSpPr>
            <a:spLocks noGrp="1"/>
          </p:cNvSpPr>
          <p:nvPr>
            <p:ph type="sldNum" sz="quarter" idx="4"/>
          </p:nvPr>
        </p:nvSpPr>
        <p:spPr>
          <a:xfrm>
            <a:off x="8321040" y="6746241"/>
            <a:ext cx="1828800" cy="568960"/>
          </a:xfrm>
          <a:prstGeom prst="rect">
            <a:avLst/>
          </a:prstGeom>
        </p:spPr>
        <p:txBody>
          <a:bodyPr vert="horz" lIns="104319" tIns="52159" rIns="104319" bIns="52159" rtlCol="0" anchor="ctr"/>
          <a:lstStyle>
            <a:lvl1pPr algn="r">
              <a:defRPr sz="1400">
                <a:solidFill>
                  <a:schemeClr val="bg1"/>
                </a:solidFill>
              </a:defRPr>
            </a:lvl1pPr>
          </a:lstStyle>
          <a:p>
            <a:pPr fontAlgn="base">
              <a:spcBef>
                <a:spcPct val="0"/>
              </a:spcBef>
              <a:spcAft>
                <a:spcPct val="0"/>
              </a:spcAft>
            </a:pPr>
            <a:fld id="{FA7FE77C-AF48-3246-81CD-1FACB1FB746A}" type="slidenum">
              <a:rPr lang="en-US" smtClean="0">
                <a:solidFill>
                  <a:srgbClr val="FFFFFF"/>
                </a:solidFill>
              </a:rPr>
              <a:pPr fontAlgn="base">
                <a:spcBef>
                  <a:spcPct val="0"/>
                </a:spcBef>
                <a:spcAft>
                  <a:spcPct val="0"/>
                </a:spcAft>
              </a:pPr>
              <a:t>‹#›</a:t>
            </a:fld>
            <a:endParaRPr lang="en-US" dirty="0">
              <a:solidFill>
                <a:srgbClr val="FFFFFF"/>
              </a:solidFill>
            </a:endParaRPr>
          </a:p>
        </p:txBody>
      </p:sp>
      <p:sp>
        <p:nvSpPr>
          <p:cNvPr id="31" name="Footer Placeholder 30"/>
          <p:cNvSpPr>
            <a:spLocks noGrp="1"/>
          </p:cNvSpPr>
          <p:nvPr>
            <p:ph type="ftr" sz="quarter" idx="3"/>
          </p:nvPr>
        </p:nvSpPr>
        <p:spPr>
          <a:xfrm>
            <a:off x="0" y="6746241"/>
            <a:ext cx="8046720" cy="568960"/>
          </a:xfrm>
          <a:prstGeom prst="rect">
            <a:avLst/>
          </a:prstGeom>
        </p:spPr>
        <p:txBody>
          <a:bodyPr vert="horz" lIns="104319" tIns="52159" rIns="104319" bIns="52159" rtlCol="0" anchor="ctr"/>
          <a:lstStyle>
            <a:lvl1pPr marL="521591" indent="0" algn="l">
              <a:defRPr sz="1400" b="1">
                <a:solidFill>
                  <a:srgbClr val="E4A11B"/>
                </a:solidFill>
              </a:defRPr>
            </a:lvl1pPr>
          </a:lstStyle>
          <a:p>
            <a:pPr fontAlgn="base">
              <a:spcBef>
                <a:spcPct val="0"/>
              </a:spcBef>
              <a:spcAft>
                <a:spcPct val="0"/>
              </a:spcAft>
            </a:pPr>
            <a:r>
              <a:rPr lang="en-US" dirty="0" smtClean="0"/>
              <a:t>Source:</a:t>
            </a:r>
            <a:endParaRPr lang="en-US" dirty="0"/>
          </a:p>
        </p:txBody>
      </p:sp>
      <p:sp>
        <p:nvSpPr>
          <p:cNvPr id="47" name="Freeform 21"/>
          <p:cNvSpPr>
            <a:spLocks/>
          </p:cNvSpPr>
          <p:nvPr userDrawn="1"/>
        </p:nvSpPr>
        <p:spPr bwMode="auto">
          <a:xfrm>
            <a:off x="1651005" y="-3386"/>
            <a:ext cx="8708249" cy="1374987"/>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chemeClr val="bg1"/>
          </a:solidFill>
          <a:ln w="9525" cap="flat" cmpd="sng">
            <a:noFill/>
            <a:prstDash val="solid"/>
            <a:round/>
            <a:headEnd/>
            <a:tailEnd/>
          </a:ln>
          <a:effectLst/>
        </p:spPr>
        <p:txBody>
          <a:bodyPr wrap="none" lIns="104319" tIns="52159" rIns="104319" bIns="52159"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48" name="Freeform 21"/>
          <p:cNvSpPr>
            <a:spLocks/>
          </p:cNvSpPr>
          <p:nvPr userDrawn="1"/>
        </p:nvSpPr>
        <p:spPr bwMode="auto">
          <a:xfrm>
            <a:off x="1" y="3"/>
            <a:ext cx="8686800" cy="1371600"/>
          </a:xfrm>
          <a:custGeom>
            <a:avLst/>
            <a:gdLst/>
            <a:ahLst/>
            <a:cxnLst>
              <a:cxn ang="0">
                <a:pos x="0" y="0"/>
              </a:cxn>
              <a:cxn ang="0">
                <a:pos x="3216" y="0"/>
              </a:cxn>
              <a:cxn ang="0">
                <a:pos x="4560" y="810"/>
              </a:cxn>
              <a:cxn ang="0">
                <a:pos x="0" y="810"/>
              </a:cxn>
              <a:cxn ang="0">
                <a:pos x="0" y="0"/>
              </a:cxn>
            </a:cxnLst>
            <a:rect l="0" t="0" r="r" b="b"/>
            <a:pathLst>
              <a:path w="4560" h="810">
                <a:moveTo>
                  <a:pt x="0" y="0"/>
                </a:moveTo>
                <a:lnTo>
                  <a:pt x="3216" y="0"/>
                </a:lnTo>
                <a:lnTo>
                  <a:pt x="4560" y="810"/>
                </a:lnTo>
                <a:lnTo>
                  <a:pt x="0" y="810"/>
                </a:lnTo>
                <a:lnTo>
                  <a:pt x="0" y="0"/>
                </a:lnTo>
                <a:close/>
              </a:path>
            </a:pathLst>
          </a:custGeom>
          <a:solidFill>
            <a:srgbClr val="0091B2"/>
          </a:solidFill>
          <a:ln w="9525" cap="flat" cmpd="sng">
            <a:noFill/>
            <a:prstDash val="solid"/>
            <a:round/>
            <a:headEnd/>
            <a:tailEnd/>
          </a:ln>
          <a:effectLst/>
        </p:spPr>
        <p:txBody>
          <a:bodyPr wrap="none" lIns="104319" tIns="52159" rIns="104319" bIns="52159" anchor="ctr">
            <a:prstTxWarp prst="textNoShape">
              <a:avLst/>
            </a:prstTxWarp>
          </a:bodyPr>
          <a:lstStyle/>
          <a:p>
            <a:pPr algn="ctr" fontAlgn="base">
              <a:spcBef>
                <a:spcPct val="0"/>
              </a:spcBef>
              <a:spcAft>
                <a:spcPct val="0"/>
              </a:spcAft>
              <a:defRPr/>
            </a:pPr>
            <a:endParaRPr lang="en-US" dirty="0">
              <a:solidFill>
                <a:srgbClr val="000000"/>
              </a:solidFill>
            </a:endParaRPr>
          </a:p>
        </p:txBody>
      </p:sp>
      <p:sp>
        <p:nvSpPr>
          <p:cNvPr id="24" name="Title Placeholder 23"/>
          <p:cNvSpPr>
            <a:spLocks noGrp="1"/>
          </p:cNvSpPr>
          <p:nvPr>
            <p:ph type="title"/>
          </p:nvPr>
        </p:nvSpPr>
        <p:spPr>
          <a:xfrm>
            <a:off x="1" y="-1"/>
            <a:ext cx="7315200" cy="1371600"/>
          </a:xfrm>
          <a:prstGeom prst="rect">
            <a:avLst/>
          </a:prstGeom>
        </p:spPr>
        <p:txBody>
          <a:bodyPr vert="horz" lIns="104319" tIns="52159" rIns="104319" bIns="52159"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77314775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ransition xmlns:p14="http://schemas.microsoft.com/office/powerpoint/2010/main" spd="med" advClick="0">
    <p:fade/>
  </p:transition>
  <p:hf hdr="0" dt="0"/>
  <p:txStyles>
    <p:titleStyle>
      <a:lvl1pPr marL="521591" indent="0" algn="l" rtl="0" eaLnBrk="0" fontAlgn="base" hangingPunct="0">
        <a:spcBef>
          <a:spcPct val="0"/>
        </a:spcBef>
        <a:spcAft>
          <a:spcPct val="0"/>
        </a:spcAft>
        <a:defRPr sz="2300">
          <a:solidFill>
            <a:schemeClr val="bg1"/>
          </a:solidFill>
          <a:latin typeface="+mj-lt"/>
          <a:ea typeface="Geneva" pitchFamily="-108" charset="-128"/>
          <a:cs typeface="Geneva" pitchFamily="-108" charset="-128"/>
        </a:defRPr>
      </a:lvl1pPr>
      <a:lvl2pPr marL="521591" indent="-521591" algn="l" rtl="0" eaLnBrk="0" fontAlgn="base" hangingPunct="0">
        <a:spcBef>
          <a:spcPct val="0"/>
        </a:spcBef>
        <a:spcAft>
          <a:spcPct val="0"/>
        </a:spcAft>
        <a:defRPr sz="2300">
          <a:solidFill>
            <a:schemeClr val="bg1"/>
          </a:solidFill>
          <a:latin typeface="Arial" pitchFamily="-108" charset="0"/>
          <a:ea typeface="Geneva" pitchFamily="-108" charset="-128"/>
          <a:cs typeface="Geneva" pitchFamily="-108" charset="-128"/>
        </a:defRPr>
      </a:lvl2pPr>
      <a:lvl3pPr marL="521591" indent="-521591" algn="l" rtl="0" eaLnBrk="0" fontAlgn="base" hangingPunct="0">
        <a:spcBef>
          <a:spcPct val="0"/>
        </a:spcBef>
        <a:spcAft>
          <a:spcPct val="0"/>
        </a:spcAft>
        <a:defRPr sz="2300">
          <a:solidFill>
            <a:schemeClr val="bg1"/>
          </a:solidFill>
          <a:latin typeface="Arial" pitchFamily="-108" charset="0"/>
          <a:ea typeface="Geneva" pitchFamily="-108" charset="-128"/>
          <a:cs typeface="Geneva" pitchFamily="-108" charset="-128"/>
        </a:defRPr>
      </a:lvl3pPr>
      <a:lvl4pPr marL="521591" indent="-521591" algn="l" rtl="0" eaLnBrk="0" fontAlgn="base" hangingPunct="0">
        <a:spcBef>
          <a:spcPct val="0"/>
        </a:spcBef>
        <a:spcAft>
          <a:spcPct val="0"/>
        </a:spcAft>
        <a:defRPr sz="2300">
          <a:solidFill>
            <a:schemeClr val="bg1"/>
          </a:solidFill>
          <a:latin typeface="Arial" pitchFamily="-108" charset="0"/>
          <a:ea typeface="Geneva" pitchFamily="-108" charset="-128"/>
          <a:cs typeface="Geneva" pitchFamily="-108" charset="-128"/>
        </a:defRPr>
      </a:lvl4pPr>
      <a:lvl5pPr marL="521591" indent="-521591" algn="l" rtl="0" eaLnBrk="0" fontAlgn="base" hangingPunct="0">
        <a:spcBef>
          <a:spcPct val="0"/>
        </a:spcBef>
        <a:spcAft>
          <a:spcPct val="0"/>
        </a:spcAft>
        <a:defRPr sz="2300">
          <a:solidFill>
            <a:schemeClr val="bg1"/>
          </a:solidFill>
          <a:latin typeface="Arial" pitchFamily="-108" charset="0"/>
          <a:ea typeface="Geneva" pitchFamily="-108" charset="-128"/>
          <a:cs typeface="Geneva" pitchFamily="-108" charset="-128"/>
        </a:defRPr>
      </a:lvl5pPr>
      <a:lvl6pPr marL="1043182" algn="l" rtl="0" fontAlgn="base">
        <a:spcBef>
          <a:spcPct val="0"/>
        </a:spcBef>
        <a:spcAft>
          <a:spcPct val="0"/>
        </a:spcAft>
        <a:defRPr sz="2300">
          <a:solidFill>
            <a:schemeClr val="bg1"/>
          </a:solidFill>
          <a:latin typeface="Arial" pitchFamily="-108" charset="0"/>
        </a:defRPr>
      </a:lvl6pPr>
      <a:lvl7pPr marL="1564772" algn="l" rtl="0" fontAlgn="base">
        <a:spcBef>
          <a:spcPct val="0"/>
        </a:spcBef>
        <a:spcAft>
          <a:spcPct val="0"/>
        </a:spcAft>
        <a:defRPr sz="2300">
          <a:solidFill>
            <a:schemeClr val="bg1"/>
          </a:solidFill>
          <a:latin typeface="Arial" pitchFamily="-108" charset="0"/>
        </a:defRPr>
      </a:lvl7pPr>
      <a:lvl8pPr marL="2086364" algn="l" rtl="0" fontAlgn="base">
        <a:spcBef>
          <a:spcPct val="0"/>
        </a:spcBef>
        <a:spcAft>
          <a:spcPct val="0"/>
        </a:spcAft>
        <a:defRPr sz="2300">
          <a:solidFill>
            <a:schemeClr val="bg1"/>
          </a:solidFill>
          <a:latin typeface="Arial" pitchFamily="-108" charset="0"/>
        </a:defRPr>
      </a:lvl8pPr>
      <a:lvl9pPr marL="2607951" algn="l" rtl="0" fontAlgn="base">
        <a:spcBef>
          <a:spcPct val="0"/>
        </a:spcBef>
        <a:spcAft>
          <a:spcPct val="0"/>
        </a:spcAft>
        <a:defRPr sz="2300">
          <a:solidFill>
            <a:schemeClr val="bg1"/>
          </a:solidFill>
          <a:latin typeface="Arial" pitchFamily="-108" charset="0"/>
        </a:defRPr>
      </a:lvl9pPr>
    </p:titleStyle>
    <p:bodyStyle>
      <a:lvl1pPr marL="0" indent="0" algn="l" rtl="0" eaLnBrk="0" fontAlgn="base" hangingPunct="0">
        <a:spcBef>
          <a:spcPct val="90000"/>
        </a:spcBef>
        <a:spcAft>
          <a:spcPts val="686"/>
        </a:spcAft>
        <a:buFontTx/>
        <a:buNone/>
        <a:defRPr sz="2100" b="1">
          <a:solidFill>
            <a:srgbClr val="0091B2"/>
          </a:solidFill>
          <a:latin typeface="+mn-lt"/>
          <a:ea typeface="Geneva" pitchFamily="-108" charset="-128"/>
          <a:cs typeface="Geneva" pitchFamily="-108" charset="-128"/>
        </a:defRPr>
      </a:lvl1pPr>
      <a:lvl2pPr marL="847582" indent="-325990" algn="l" rtl="0" eaLnBrk="0" fontAlgn="base" hangingPunct="0">
        <a:spcBef>
          <a:spcPts val="914"/>
        </a:spcBef>
        <a:spcAft>
          <a:spcPct val="0"/>
        </a:spcAft>
        <a:buClr>
          <a:srgbClr val="E4A11B"/>
        </a:buClr>
        <a:buSzPct val="75000"/>
        <a:buBlip>
          <a:blip r:embed="rId18"/>
        </a:buBlip>
        <a:defRPr sz="1900">
          <a:solidFill>
            <a:srgbClr val="6B6B6B"/>
          </a:solidFill>
          <a:latin typeface="+mn-lt"/>
          <a:ea typeface="Geneva" pitchFamily="-108" charset="-128"/>
        </a:defRPr>
      </a:lvl2pPr>
      <a:lvl3pPr marL="1043182" indent="202842" algn="l" rtl="0" eaLnBrk="0" fontAlgn="base" hangingPunct="0">
        <a:spcBef>
          <a:spcPts val="914"/>
        </a:spcBef>
        <a:spcAft>
          <a:spcPct val="0"/>
        </a:spcAft>
        <a:buChar char="•"/>
        <a:defRPr sz="1900">
          <a:solidFill>
            <a:srgbClr val="6B6B6B"/>
          </a:solidFill>
          <a:latin typeface="+mn-lt"/>
          <a:ea typeface="Geneva" pitchFamily="-108" charset="-128"/>
        </a:defRPr>
      </a:lvl3pPr>
      <a:lvl4pPr marL="1825566" indent="-260794" algn="l" rtl="0" eaLnBrk="0" fontAlgn="base" hangingPunct="0">
        <a:lnSpc>
          <a:spcPct val="115000"/>
        </a:lnSpc>
        <a:spcBef>
          <a:spcPct val="20000"/>
        </a:spcBef>
        <a:spcAft>
          <a:spcPct val="0"/>
        </a:spcAft>
        <a:buChar char="–"/>
        <a:defRPr sz="1900">
          <a:solidFill>
            <a:srgbClr val="6B6B6B"/>
          </a:solidFill>
          <a:latin typeface="+mn-lt"/>
          <a:ea typeface="Geneva" pitchFamily="-108" charset="-128"/>
        </a:defRPr>
      </a:lvl4pPr>
      <a:lvl5pPr marL="2347158" indent="-260794" algn="l" rtl="0" eaLnBrk="0" fontAlgn="base" hangingPunct="0">
        <a:lnSpc>
          <a:spcPct val="115000"/>
        </a:lnSpc>
        <a:spcBef>
          <a:spcPct val="20000"/>
        </a:spcBef>
        <a:spcAft>
          <a:spcPct val="0"/>
        </a:spcAft>
        <a:buChar char="»"/>
        <a:defRPr sz="1900">
          <a:solidFill>
            <a:srgbClr val="6B6B6B"/>
          </a:solidFill>
          <a:latin typeface="+mn-lt"/>
          <a:ea typeface="Geneva" pitchFamily="-108" charset="-128"/>
        </a:defRPr>
      </a:lvl5pPr>
      <a:lvl6pPr marL="2868749" indent="-260794" algn="l" rtl="0" fontAlgn="base">
        <a:lnSpc>
          <a:spcPct val="115000"/>
        </a:lnSpc>
        <a:spcBef>
          <a:spcPct val="20000"/>
        </a:spcBef>
        <a:spcAft>
          <a:spcPct val="0"/>
        </a:spcAft>
        <a:defRPr sz="1900">
          <a:solidFill>
            <a:srgbClr val="6B6B6B"/>
          </a:solidFill>
          <a:latin typeface="+mn-lt"/>
          <a:ea typeface="Geneva" pitchFamily="-108" charset="-128"/>
        </a:defRPr>
      </a:lvl6pPr>
      <a:lvl7pPr marL="3390339" indent="-260794" algn="l" rtl="0" fontAlgn="base">
        <a:lnSpc>
          <a:spcPct val="115000"/>
        </a:lnSpc>
        <a:spcBef>
          <a:spcPct val="20000"/>
        </a:spcBef>
        <a:spcAft>
          <a:spcPct val="0"/>
        </a:spcAft>
        <a:defRPr sz="1900">
          <a:solidFill>
            <a:srgbClr val="6B6B6B"/>
          </a:solidFill>
          <a:latin typeface="+mn-lt"/>
          <a:ea typeface="Geneva" pitchFamily="-108" charset="-128"/>
        </a:defRPr>
      </a:lvl7pPr>
      <a:lvl8pPr marL="3911927" indent="-260794" algn="l" rtl="0" fontAlgn="base">
        <a:lnSpc>
          <a:spcPct val="115000"/>
        </a:lnSpc>
        <a:spcBef>
          <a:spcPct val="20000"/>
        </a:spcBef>
        <a:spcAft>
          <a:spcPct val="0"/>
        </a:spcAft>
        <a:defRPr sz="1900">
          <a:solidFill>
            <a:srgbClr val="6B6B6B"/>
          </a:solidFill>
          <a:latin typeface="+mn-lt"/>
          <a:ea typeface="Geneva" pitchFamily="-108" charset="-128"/>
        </a:defRPr>
      </a:lvl8pPr>
      <a:lvl9pPr marL="4433519" indent="-260794" algn="l" rtl="0" fontAlgn="base">
        <a:lnSpc>
          <a:spcPct val="115000"/>
        </a:lnSpc>
        <a:spcBef>
          <a:spcPct val="20000"/>
        </a:spcBef>
        <a:spcAft>
          <a:spcPct val="0"/>
        </a:spcAft>
        <a:defRPr sz="1900">
          <a:solidFill>
            <a:srgbClr val="6B6B6B"/>
          </a:solidFill>
          <a:latin typeface="+mn-lt"/>
          <a:ea typeface="Geneva" pitchFamily="-108" charset="-128"/>
        </a:defRPr>
      </a:lvl9pPr>
    </p:bodyStyle>
    <p:otherStyle>
      <a:defPPr>
        <a:defRPr lang="en-US"/>
      </a:defPPr>
      <a:lvl1pPr marL="0" algn="l" defTabSz="521591" rtl="0" eaLnBrk="1" latinLnBrk="0" hangingPunct="1">
        <a:defRPr sz="2100" kern="1200">
          <a:solidFill>
            <a:schemeClr val="tx1"/>
          </a:solidFill>
          <a:latin typeface="+mn-lt"/>
          <a:ea typeface="+mn-ea"/>
          <a:cs typeface="+mn-cs"/>
        </a:defRPr>
      </a:lvl1pPr>
      <a:lvl2pPr marL="521591" algn="l" defTabSz="521591" rtl="0" eaLnBrk="1" latinLnBrk="0" hangingPunct="1">
        <a:defRPr sz="2100" kern="1200">
          <a:solidFill>
            <a:schemeClr val="tx1"/>
          </a:solidFill>
          <a:latin typeface="+mn-lt"/>
          <a:ea typeface="+mn-ea"/>
          <a:cs typeface="+mn-cs"/>
        </a:defRPr>
      </a:lvl2pPr>
      <a:lvl3pPr marL="1043182" algn="l" defTabSz="521591" rtl="0" eaLnBrk="1" latinLnBrk="0" hangingPunct="1">
        <a:defRPr sz="2100" kern="1200">
          <a:solidFill>
            <a:schemeClr val="tx1"/>
          </a:solidFill>
          <a:latin typeface="+mn-lt"/>
          <a:ea typeface="+mn-ea"/>
          <a:cs typeface="+mn-cs"/>
        </a:defRPr>
      </a:lvl3pPr>
      <a:lvl4pPr marL="1564772" algn="l" defTabSz="521591" rtl="0" eaLnBrk="1" latinLnBrk="0" hangingPunct="1">
        <a:defRPr sz="2100" kern="1200">
          <a:solidFill>
            <a:schemeClr val="tx1"/>
          </a:solidFill>
          <a:latin typeface="+mn-lt"/>
          <a:ea typeface="+mn-ea"/>
          <a:cs typeface="+mn-cs"/>
        </a:defRPr>
      </a:lvl4pPr>
      <a:lvl5pPr marL="2086364" algn="l" defTabSz="521591" rtl="0" eaLnBrk="1" latinLnBrk="0" hangingPunct="1">
        <a:defRPr sz="2100" kern="1200">
          <a:solidFill>
            <a:schemeClr val="tx1"/>
          </a:solidFill>
          <a:latin typeface="+mn-lt"/>
          <a:ea typeface="+mn-ea"/>
          <a:cs typeface="+mn-cs"/>
        </a:defRPr>
      </a:lvl5pPr>
      <a:lvl6pPr marL="2607951" algn="l" defTabSz="521591" rtl="0" eaLnBrk="1" latinLnBrk="0" hangingPunct="1">
        <a:defRPr sz="2100" kern="1200">
          <a:solidFill>
            <a:schemeClr val="tx1"/>
          </a:solidFill>
          <a:latin typeface="+mn-lt"/>
          <a:ea typeface="+mn-ea"/>
          <a:cs typeface="+mn-cs"/>
        </a:defRPr>
      </a:lvl6pPr>
      <a:lvl7pPr marL="3129543" algn="l" defTabSz="521591" rtl="0" eaLnBrk="1" latinLnBrk="0" hangingPunct="1">
        <a:defRPr sz="2100" kern="1200">
          <a:solidFill>
            <a:schemeClr val="tx1"/>
          </a:solidFill>
          <a:latin typeface="+mn-lt"/>
          <a:ea typeface="+mn-ea"/>
          <a:cs typeface="+mn-cs"/>
        </a:defRPr>
      </a:lvl7pPr>
      <a:lvl8pPr marL="3651133" algn="l" defTabSz="521591" rtl="0" eaLnBrk="1" latinLnBrk="0" hangingPunct="1">
        <a:defRPr sz="2100" kern="1200">
          <a:solidFill>
            <a:schemeClr val="tx1"/>
          </a:solidFill>
          <a:latin typeface="+mn-lt"/>
          <a:ea typeface="+mn-ea"/>
          <a:cs typeface="+mn-cs"/>
        </a:defRPr>
      </a:lvl8pPr>
      <a:lvl9pPr marL="4172723" algn="l" defTabSz="521591"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544638"/>
            <a:ext cx="10972800" cy="5770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4300" tIns="52147" rIns="104300" bIns="52147" anchor="ctr"/>
          <a:lstStyle/>
          <a:p>
            <a:pPr algn="ctr" defTabSz="468541" fontAlgn="base" hangingPunct="0">
              <a:spcBef>
                <a:spcPct val="0"/>
              </a:spcBef>
              <a:spcAft>
                <a:spcPct val="0"/>
              </a:spcAft>
              <a:defRPr/>
            </a:pPr>
            <a:endParaRPr lang="en-US" sz="2900" dirty="0">
              <a:solidFill>
                <a:prstClr val="white"/>
              </a:solidFill>
              <a:sym typeface="Helvetica Light" charset="0"/>
            </a:endParaRPr>
          </a:p>
        </p:txBody>
      </p:sp>
      <p:sp>
        <p:nvSpPr>
          <p:cNvPr id="1027" name="Rectangle 2"/>
          <p:cNvSpPr>
            <a:spLocks noChangeArrowheads="1"/>
          </p:cNvSpPr>
          <p:nvPr/>
        </p:nvSpPr>
        <p:spPr bwMode="auto">
          <a:xfrm>
            <a:off x="0" y="244475"/>
            <a:ext cx="10972800" cy="1290638"/>
          </a:xfrm>
          <a:prstGeom prst="rect">
            <a:avLst/>
          </a:prstGeom>
          <a:gradFill rotWithShape="1">
            <a:gsLst>
              <a:gs pos="0">
                <a:srgbClr val="9ACA3C"/>
              </a:gs>
              <a:gs pos="100000">
                <a:srgbClr val="EBF4D8"/>
              </a:gs>
            </a:gsLst>
            <a:lin ang="18900000" scaled="1"/>
          </a:gradFill>
          <a:ln w="38100">
            <a:solidFill>
              <a:srgbClr val="303A96"/>
            </a:solidFill>
            <a:miter lim="800000"/>
            <a:headEnd/>
            <a:tailEnd/>
          </a:ln>
        </p:spPr>
        <p:txBody>
          <a:bodyPr lIns="104300" tIns="52147" rIns="104300" bIns="52147"/>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sp>
        <p:nvSpPr>
          <p:cNvPr id="6148" name="Text Placeholder 2"/>
          <p:cNvSpPr>
            <a:spLocks noGrp="1"/>
          </p:cNvSpPr>
          <p:nvPr>
            <p:ph type="body" idx="1"/>
          </p:nvPr>
        </p:nvSpPr>
        <p:spPr bwMode="auto">
          <a:xfrm>
            <a:off x="549275" y="1708150"/>
            <a:ext cx="9874250" cy="4826000"/>
          </a:xfrm>
          <a:prstGeom prst="rect">
            <a:avLst/>
          </a:prstGeom>
          <a:noFill/>
          <a:ln w="9525">
            <a:noFill/>
            <a:miter lim="800000"/>
            <a:headEnd/>
            <a:tailEnd/>
          </a:ln>
        </p:spPr>
        <p:txBody>
          <a:bodyPr vert="horz" wrap="square" lIns="104300" tIns="52147" rIns="104300" bIns="521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0423525" y="6926263"/>
            <a:ext cx="549275" cy="388937"/>
          </a:xfrm>
          <a:prstGeom prst="rect">
            <a:avLst/>
          </a:prstGeom>
        </p:spPr>
        <p:txBody>
          <a:bodyPr vert="horz" wrap="square" lIns="104300" tIns="52147" rIns="104300" bIns="52147" numCol="1" anchor="ctr" anchorCtr="0" compatLnSpc="1">
            <a:prstTxWarp prst="textNoShape">
              <a:avLst/>
            </a:prstTxWarp>
          </a:bodyPr>
          <a:lstStyle>
            <a:lvl1pPr algn="r" hangingPunct="0">
              <a:defRPr sz="1400" b="1">
                <a:solidFill>
                  <a:srgbClr val="F57E20"/>
                </a:solidFill>
                <a:latin typeface="Helvetica Light"/>
                <a:sym typeface="Helvetica Light"/>
              </a:defRPr>
            </a:lvl1pPr>
          </a:lstStyle>
          <a:p>
            <a:pPr defTabSz="1023938" fontAlgn="base">
              <a:spcBef>
                <a:spcPct val="0"/>
              </a:spcBef>
              <a:spcAft>
                <a:spcPct val="0"/>
              </a:spcAft>
              <a:defRPr/>
            </a:pPr>
            <a:fld id="{52161D1A-232D-49E2-8583-D795D8800A47}" type="slidenum">
              <a:rPr lang="en-US">
                <a:cs typeface="Arial" pitchFamily="34" charset="0"/>
              </a:rPr>
              <a:pPr defTabSz="1023938" fontAlgn="base">
                <a:spcBef>
                  <a:spcPct val="0"/>
                </a:spcBef>
                <a:spcAft>
                  <a:spcPct val="0"/>
                </a:spcAft>
                <a:defRPr/>
              </a:pPr>
              <a:t>‹#›</a:t>
            </a:fld>
            <a:endParaRPr lang="en-US" dirty="0">
              <a:cs typeface="Arial" pitchFamily="34" charset="0"/>
            </a:endParaRPr>
          </a:p>
        </p:txBody>
      </p:sp>
      <p:pic>
        <p:nvPicPr>
          <p:cNvPr id="6150" name="Picture 7"/>
          <p:cNvPicPr>
            <a:picLocks noChangeAspect="1" noChangeArrowheads="1"/>
          </p:cNvPicPr>
          <p:nvPr/>
        </p:nvPicPr>
        <p:blipFill>
          <a:blip r:embed="rId24" cstate="print"/>
          <a:srcRect/>
          <a:stretch>
            <a:fillRect/>
          </a:stretch>
        </p:blipFill>
        <p:spPr bwMode="auto">
          <a:xfrm>
            <a:off x="133350" y="6584950"/>
            <a:ext cx="1512888" cy="649288"/>
          </a:xfrm>
          <a:prstGeom prst="rect">
            <a:avLst/>
          </a:prstGeom>
          <a:noFill/>
          <a:ln w="9525">
            <a:noFill/>
            <a:miter lim="800000"/>
            <a:headEnd/>
            <a:tailEnd/>
          </a:ln>
        </p:spPr>
      </p:pic>
      <p:sp>
        <p:nvSpPr>
          <p:cNvPr id="6151" name="Title Placeholder 1"/>
          <p:cNvSpPr>
            <a:spLocks noGrp="1"/>
          </p:cNvSpPr>
          <p:nvPr>
            <p:ph type="title"/>
          </p:nvPr>
        </p:nvSpPr>
        <p:spPr bwMode="auto">
          <a:xfrm>
            <a:off x="549275" y="293688"/>
            <a:ext cx="9874250" cy="1219200"/>
          </a:xfrm>
          <a:prstGeom prst="rect">
            <a:avLst/>
          </a:prstGeom>
          <a:noFill/>
          <a:ln w="9525">
            <a:noFill/>
            <a:miter lim="800000"/>
            <a:headEnd/>
            <a:tailEnd/>
          </a:ln>
        </p:spPr>
        <p:txBody>
          <a:bodyPr vert="horz" wrap="square" lIns="104300" tIns="52147" rIns="104300" bIns="52147"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Lst>
  <p:timing>
    <p:tnLst>
      <p:par>
        <p:cTn xmlns:p14="http://schemas.microsoft.com/office/powerpoint/2010/main" id="1" dur="indefinite" restart="never" nodeType="tmRoot"/>
      </p:par>
    </p:tnLst>
  </p:timing>
  <p:hf sldNum="0" hdr="0" dt="0"/>
  <p:txStyles>
    <p:titleStyle>
      <a:lvl1pPr algn="l" defTabSz="1041400" rtl="0" eaLnBrk="0" fontAlgn="base" hangingPunct="0">
        <a:spcBef>
          <a:spcPct val="0"/>
        </a:spcBef>
        <a:spcAft>
          <a:spcPct val="0"/>
        </a:spcAft>
        <a:defRPr sz="3700" kern="1200">
          <a:solidFill>
            <a:schemeClr val="tx1"/>
          </a:solidFill>
          <a:latin typeface="Helvetica" pitchFamily="34" charset="0"/>
          <a:ea typeface="Helvetica" charset="0"/>
          <a:cs typeface="Helvetica" pitchFamily="34" charset="0"/>
        </a:defRPr>
      </a:lvl1pPr>
      <a:lvl2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2pPr>
      <a:lvl3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3pPr>
      <a:lvl4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4pPr>
      <a:lvl5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5pPr>
      <a:lvl6pPr marL="366692" algn="l" defTabSz="1042754" rtl="0" fontAlgn="base">
        <a:spcBef>
          <a:spcPct val="0"/>
        </a:spcBef>
        <a:spcAft>
          <a:spcPct val="0"/>
        </a:spcAft>
        <a:defRPr sz="3700">
          <a:solidFill>
            <a:schemeClr val="tx1"/>
          </a:solidFill>
          <a:latin typeface="Calibri" pitchFamily="34" charset="0"/>
        </a:defRPr>
      </a:lvl6pPr>
      <a:lvl7pPr marL="733369" algn="l" defTabSz="1042754" rtl="0" fontAlgn="base">
        <a:spcBef>
          <a:spcPct val="0"/>
        </a:spcBef>
        <a:spcAft>
          <a:spcPct val="0"/>
        </a:spcAft>
        <a:defRPr sz="3700">
          <a:solidFill>
            <a:schemeClr val="tx1"/>
          </a:solidFill>
          <a:latin typeface="Calibri" pitchFamily="34" charset="0"/>
        </a:defRPr>
      </a:lvl7pPr>
      <a:lvl8pPr marL="1100053" algn="l" defTabSz="1042754" rtl="0" fontAlgn="base">
        <a:spcBef>
          <a:spcPct val="0"/>
        </a:spcBef>
        <a:spcAft>
          <a:spcPct val="0"/>
        </a:spcAft>
        <a:defRPr sz="3700">
          <a:solidFill>
            <a:schemeClr val="tx1"/>
          </a:solidFill>
          <a:latin typeface="Calibri" pitchFamily="34" charset="0"/>
        </a:defRPr>
      </a:lvl8pPr>
      <a:lvl9pPr marL="1466732" algn="l" defTabSz="1042754" rtl="0" fontAlgn="base">
        <a:spcBef>
          <a:spcPct val="0"/>
        </a:spcBef>
        <a:spcAft>
          <a:spcPct val="0"/>
        </a:spcAft>
        <a:defRPr sz="3700">
          <a:solidFill>
            <a:schemeClr val="tx1"/>
          </a:solidFill>
          <a:latin typeface="Calibri" pitchFamily="34" charset="0"/>
        </a:defRPr>
      </a:lvl9pPr>
    </p:titleStyle>
    <p:bodyStyle>
      <a:lvl1pPr marL="390525" indent="-390525" algn="l" defTabSz="1041400" rtl="0" eaLnBrk="0" fontAlgn="base" hangingPunct="0">
        <a:spcBef>
          <a:spcPct val="20000"/>
        </a:spcBef>
        <a:spcAft>
          <a:spcPct val="0"/>
        </a:spcAft>
        <a:buClr>
          <a:srgbClr val="303A96"/>
        </a:buClr>
        <a:buFont typeface="Arial" pitchFamily="34" charset="0"/>
        <a:buChar char="•"/>
        <a:defRPr sz="3200" kern="1200">
          <a:solidFill>
            <a:schemeClr val="tx1"/>
          </a:solidFill>
          <a:latin typeface="Helvetica" pitchFamily="34" charset="0"/>
          <a:ea typeface="Helvetica" charset="0"/>
          <a:cs typeface="Helvetica" pitchFamily="34" charset="0"/>
        </a:defRPr>
      </a:lvl1pPr>
      <a:lvl2pPr marL="846138" indent="-323850" algn="l" defTabSz="1041400" rtl="0" eaLnBrk="0" fontAlgn="base" hangingPunct="0">
        <a:spcBef>
          <a:spcPct val="20000"/>
        </a:spcBef>
        <a:spcAft>
          <a:spcPct val="0"/>
        </a:spcAft>
        <a:buClr>
          <a:srgbClr val="303A96"/>
        </a:buClr>
        <a:buFont typeface="Arial" pitchFamily="34" charset="0"/>
        <a:buChar char="–"/>
        <a:defRPr sz="2700" kern="1200">
          <a:solidFill>
            <a:schemeClr val="tx1"/>
          </a:solidFill>
          <a:latin typeface="Helvetica" pitchFamily="34" charset="0"/>
          <a:ea typeface="Helvetica" charset="0"/>
          <a:cs typeface="Helvetica" pitchFamily="34" charset="0"/>
        </a:defRPr>
      </a:lvl2pPr>
      <a:lvl3pPr marL="1301750" indent="-258763" algn="l" defTabSz="1041400" rtl="0" eaLnBrk="0" fontAlgn="base" hangingPunct="0">
        <a:spcBef>
          <a:spcPct val="20000"/>
        </a:spcBef>
        <a:spcAft>
          <a:spcPct val="0"/>
        </a:spcAft>
        <a:buClr>
          <a:srgbClr val="303A96"/>
        </a:buClr>
        <a:buFont typeface="Arial" pitchFamily="34" charset="0"/>
        <a:buChar char="•"/>
        <a:defRPr sz="2200" kern="1200">
          <a:solidFill>
            <a:schemeClr val="tx1"/>
          </a:solidFill>
          <a:latin typeface="Helvetica" pitchFamily="34" charset="0"/>
          <a:ea typeface="Helvetica" charset="0"/>
          <a:cs typeface="Helvetica" pitchFamily="34" charset="0"/>
        </a:defRPr>
      </a:lvl3pPr>
      <a:lvl4pPr marL="1824038" indent="-258763" algn="l" defTabSz="1041400"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4pPr>
      <a:lvl5pPr marL="2346325" indent="-258763" algn="l" defTabSz="1041400"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5pPr>
      <a:lvl6pPr marL="2868231"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89730"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1227"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2725"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2994" rtl="0" eaLnBrk="1" latinLnBrk="0" hangingPunct="1">
        <a:defRPr sz="2100" kern="1200">
          <a:solidFill>
            <a:schemeClr val="tx1"/>
          </a:solidFill>
          <a:latin typeface="+mn-lt"/>
          <a:ea typeface="+mn-ea"/>
          <a:cs typeface="+mn-cs"/>
        </a:defRPr>
      </a:lvl1pPr>
      <a:lvl2pPr marL="521497" algn="l" defTabSz="1042994" rtl="0" eaLnBrk="1" latinLnBrk="0" hangingPunct="1">
        <a:defRPr sz="2100" kern="1200">
          <a:solidFill>
            <a:schemeClr val="tx1"/>
          </a:solidFill>
          <a:latin typeface="+mn-lt"/>
          <a:ea typeface="+mn-ea"/>
          <a:cs typeface="+mn-cs"/>
        </a:defRPr>
      </a:lvl2pPr>
      <a:lvl3pPr marL="1042994" algn="l" defTabSz="1042994" rtl="0" eaLnBrk="1" latinLnBrk="0" hangingPunct="1">
        <a:defRPr sz="2100" kern="1200">
          <a:solidFill>
            <a:schemeClr val="tx1"/>
          </a:solidFill>
          <a:latin typeface="+mn-lt"/>
          <a:ea typeface="+mn-ea"/>
          <a:cs typeface="+mn-cs"/>
        </a:defRPr>
      </a:lvl3pPr>
      <a:lvl4pPr marL="1564490" algn="l" defTabSz="1042994" rtl="0" eaLnBrk="1" latinLnBrk="0" hangingPunct="1">
        <a:defRPr sz="2100" kern="1200">
          <a:solidFill>
            <a:schemeClr val="tx1"/>
          </a:solidFill>
          <a:latin typeface="+mn-lt"/>
          <a:ea typeface="+mn-ea"/>
          <a:cs typeface="+mn-cs"/>
        </a:defRPr>
      </a:lvl4pPr>
      <a:lvl5pPr marL="2085988" algn="l" defTabSz="1042994" rtl="0" eaLnBrk="1" latinLnBrk="0" hangingPunct="1">
        <a:defRPr sz="2100" kern="1200">
          <a:solidFill>
            <a:schemeClr val="tx1"/>
          </a:solidFill>
          <a:latin typeface="+mn-lt"/>
          <a:ea typeface="+mn-ea"/>
          <a:cs typeface="+mn-cs"/>
        </a:defRPr>
      </a:lvl5pPr>
      <a:lvl6pPr marL="2607486" algn="l" defTabSz="1042994" rtl="0" eaLnBrk="1" latinLnBrk="0" hangingPunct="1">
        <a:defRPr sz="2100" kern="1200">
          <a:solidFill>
            <a:schemeClr val="tx1"/>
          </a:solidFill>
          <a:latin typeface="+mn-lt"/>
          <a:ea typeface="+mn-ea"/>
          <a:cs typeface="+mn-cs"/>
        </a:defRPr>
      </a:lvl6pPr>
      <a:lvl7pPr marL="3128981" algn="l" defTabSz="1042994" rtl="0" eaLnBrk="1" latinLnBrk="0" hangingPunct="1">
        <a:defRPr sz="2100" kern="1200">
          <a:solidFill>
            <a:schemeClr val="tx1"/>
          </a:solidFill>
          <a:latin typeface="+mn-lt"/>
          <a:ea typeface="+mn-ea"/>
          <a:cs typeface="+mn-cs"/>
        </a:defRPr>
      </a:lvl7pPr>
      <a:lvl8pPr marL="3650478" algn="l" defTabSz="1042994" rtl="0" eaLnBrk="1" latinLnBrk="0" hangingPunct="1">
        <a:defRPr sz="2100" kern="1200">
          <a:solidFill>
            <a:schemeClr val="tx1"/>
          </a:solidFill>
          <a:latin typeface="+mn-lt"/>
          <a:ea typeface="+mn-ea"/>
          <a:cs typeface="+mn-cs"/>
        </a:defRPr>
      </a:lvl8pPr>
      <a:lvl9pPr marL="4171975" algn="l" defTabSz="1042994" rtl="0" eaLnBrk="1" latinLnBrk="0" hangingPunct="1">
        <a:defRPr sz="2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544638"/>
            <a:ext cx="10972800" cy="5770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4300" tIns="52147" rIns="104300" bIns="52147" anchor="ctr"/>
          <a:lstStyle/>
          <a:p>
            <a:pPr algn="ctr" defTabSz="468541" fontAlgn="base" hangingPunct="0">
              <a:spcBef>
                <a:spcPct val="0"/>
              </a:spcBef>
              <a:spcAft>
                <a:spcPct val="0"/>
              </a:spcAft>
              <a:defRPr/>
            </a:pPr>
            <a:endParaRPr lang="en-US" sz="2900" dirty="0">
              <a:solidFill>
                <a:prstClr val="white"/>
              </a:solidFill>
              <a:sym typeface="Helvetica Light" charset="0"/>
            </a:endParaRPr>
          </a:p>
        </p:txBody>
      </p:sp>
      <p:sp>
        <p:nvSpPr>
          <p:cNvPr id="1027" name="Rectangle 2"/>
          <p:cNvSpPr>
            <a:spLocks noChangeArrowheads="1"/>
          </p:cNvSpPr>
          <p:nvPr/>
        </p:nvSpPr>
        <p:spPr bwMode="auto">
          <a:xfrm>
            <a:off x="0" y="244475"/>
            <a:ext cx="10972800" cy="1290638"/>
          </a:xfrm>
          <a:prstGeom prst="rect">
            <a:avLst/>
          </a:prstGeom>
          <a:gradFill rotWithShape="1">
            <a:gsLst>
              <a:gs pos="0">
                <a:srgbClr val="9ACA3C"/>
              </a:gs>
              <a:gs pos="100000">
                <a:srgbClr val="EBF4D8"/>
              </a:gs>
            </a:gsLst>
            <a:lin ang="18900000" scaled="1"/>
          </a:gradFill>
          <a:ln w="38100">
            <a:solidFill>
              <a:srgbClr val="303A96"/>
            </a:solidFill>
            <a:miter lim="800000"/>
            <a:headEnd/>
            <a:tailEnd/>
          </a:ln>
        </p:spPr>
        <p:txBody>
          <a:bodyPr lIns="104300" tIns="52147" rIns="104300" bIns="52147"/>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sp>
        <p:nvSpPr>
          <p:cNvPr id="3076" name="Text Placeholder 2"/>
          <p:cNvSpPr>
            <a:spLocks noGrp="1"/>
          </p:cNvSpPr>
          <p:nvPr>
            <p:ph type="body" idx="1"/>
          </p:nvPr>
        </p:nvSpPr>
        <p:spPr bwMode="auto">
          <a:xfrm>
            <a:off x="549275" y="1708150"/>
            <a:ext cx="9874250" cy="4826000"/>
          </a:xfrm>
          <a:prstGeom prst="rect">
            <a:avLst/>
          </a:prstGeom>
          <a:noFill/>
          <a:ln w="9525">
            <a:noFill/>
            <a:miter lim="800000"/>
            <a:headEnd/>
            <a:tailEnd/>
          </a:ln>
        </p:spPr>
        <p:txBody>
          <a:bodyPr vert="horz" wrap="square" lIns="104300" tIns="52147" rIns="104300" bIns="521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0423525" y="6926263"/>
            <a:ext cx="549275" cy="388937"/>
          </a:xfrm>
          <a:prstGeom prst="rect">
            <a:avLst/>
          </a:prstGeom>
        </p:spPr>
        <p:txBody>
          <a:bodyPr vert="horz" wrap="square" lIns="104300" tIns="52147" rIns="104300" bIns="52147" numCol="1" anchor="ctr" anchorCtr="0" compatLnSpc="1">
            <a:prstTxWarp prst="textNoShape">
              <a:avLst/>
            </a:prstTxWarp>
          </a:bodyPr>
          <a:lstStyle>
            <a:lvl1pPr algn="r" hangingPunct="0">
              <a:defRPr sz="1400" b="1">
                <a:solidFill>
                  <a:srgbClr val="F57E20"/>
                </a:solidFill>
                <a:latin typeface="Helvetica Light"/>
                <a:sym typeface="Helvetica Light"/>
              </a:defRPr>
            </a:lvl1pPr>
          </a:lstStyle>
          <a:p>
            <a:pPr defTabSz="1023938" fontAlgn="base">
              <a:spcBef>
                <a:spcPct val="0"/>
              </a:spcBef>
              <a:spcAft>
                <a:spcPct val="0"/>
              </a:spcAft>
              <a:defRPr/>
            </a:pPr>
            <a:fld id="{6AB16C36-769E-4CD3-B513-04F0C0A7A52B}" type="slidenum">
              <a:rPr lang="en-US">
                <a:cs typeface="Arial" pitchFamily="34" charset="0"/>
              </a:rPr>
              <a:pPr defTabSz="1023938" fontAlgn="base">
                <a:spcBef>
                  <a:spcPct val="0"/>
                </a:spcBef>
                <a:spcAft>
                  <a:spcPct val="0"/>
                </a:spcAft>
                <a:defRPr/>
              </a:pPr>
              <a:t>‹#›</a:t>
            </a:fld>
            <a:endParaRPr lang="en-US" dirty="0">
              <a:cs typeface="Arial" pitchFamily="34" charset="0"/>
            </a:endParaRPr>
          </a:p>
        </p:txBody>
      </p:sp>
      <p:pic>
        <p:nvPicPr>
          <p:cNvPr id="3078" name="Picture 7"/>
          <p:cNvPicPr>
            <a:picLocks noChangeAspect="1" noChangeArrowheads="1"/>
          </p:cNvPicPr>
          <p:nvPr/>
        </p:nvPicPr>
        <p:blipFill>
          <a:blip r:embed="rId24" cstate="print"/>
          <a:srcRect/>
          <a:stretch>
            <a:fillRect/>
          </a:stretch>
        </p:blipFill>
        <p:spPr bwMode="auto">
          <a:xfrm>
            <a:off x="133350" y="6584950"/>
            <a:ext cx="1512888" cy="649288"/>
          </a:xfrm>
          <a:prstGeom prst="rect">
            <a:avLst/>
          </a:prstGeom>
          <a:noFill/>
          <a:ln w="9525">
            <a:noFill/>
            <a:miter lim="800000"/>
            <a:headEnd/>
            <a:tailEnd/>
          </a:ln>
        </p:spPr>
      </p:pic>
      <p:sp>
        <p:nvSpPr>
          <p:cNvPr id="3079" name="Title Placeholder 1"/>
          <p:cNvSpPr>
            <a:spLocks noGrp="1"/>
          </p:cNvSpPr>
          <p:nvPr>
            <p:ph type="title"/>
          </p:nvPr>
        </p:nvSpPr>
        <p:spPr bwMode="auto">
          <a:xfrm>
            <a:off x="549275" y="293688"/>
            <a:ext cx="9874250" cy="1219200"/>
          </a:xfrm>
          <a:prstGeom prst="rect">
            <a:avLst/>
          </a:prstGeom>
          <a:noFill/>
          <a:ln w="9525">
            <a:noFill/>
            <a:miter lim="800000"/>
            <a:headEnd/>
            <a:tailEnd/>
          </a:ln>
        </p:spPr>
        <p:txBody>
          <a:bodyPr vert="horz" wrap="square" lIns="104300" tIns="52147" rIns="104300" bIns="52147"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 id="2147483960" r:id="rId20"/>
    <p:sldLayoutId id="2147483961" r:id="rId21"/>
    <p:sldLayoutId id="2147483962" r:id="rId22"/>
  </p:sldLayoutIdLst>
  <p:timing>
    <p:tnLst>
      <p:par>
        <p:cTn xmlns:p14="http://schemas.microsoft.com/office/powerpoint/2010/main" id="1" dur="indefinite" restart="never" nodeType="tmRoot"/>
      </p:par>
    </p:tnLst>
  </p:timing>
  <p:hf sldNum="0" hdr="0" dt="0"/>
  <p:txStyles>
    <p:titleStyle>
      <a:lvl1pPr algn="l" defTabSz="1041400" rtl="0" eaLnBrk="0" fontAlgn="base" hangingPunct="0">
        <a:spcBef>
          <a:spcPct val="0"/>
        </a:spcBef>
        <a:spcAft>
          <a:spcPct val="0"/>
        </a:spcAft>
        <a:defRPr sz="3700" kern="1200">
          <a:solidFill>
            <a:schemeClr val="tx1"/>
          </a:solidFill>
          <a:latin typeface="Helvetica" pitchFamily="34" charset="0"/>
          <a:ea typeface="Helvetica" charset="0"/>
          <a:cs typeface="Helvetica" pitchFamily="34" charset="0"/>
        </a:defRPr>
      </a:lvl1pPr>
      <a:lvl2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2pPr>
      <a:lvl3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3pPr>
      <a:lvl4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4pPr>
      <a:lvl5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5pPr>
      <a:lvl6pPr marL="366692" algn="l" defTabSz="1042754" rtl="0" fontAlgn="base">
        <a:spcBef>
          <a:spcPct val="0"/>
        </a:spcBef>
        <a:spcAft>
          <a:spcPct val="0"/>
        </a:spcAft>
        <a:defRPr sz="3700">
          <a:solidFill>
            <a:schemeClr val="tx1"/>
          </a:solidFill>
          <a:latin typeface="Calibri" pitchFamily="34" charset="0"/>
        </a:defRPr>
      </a:lvl6pPr>
      <a:lvl7pPr marL="733369" algn="l" defTabSz="1042754" rtl="0" fontAlgn="base">
        <a:spcBef>
          <a:spcPct val="0"/>
        </a:spcBef>
        <a:spcAft>
          <a:spcPct val="0"/>
        </a:spcAft>
        <a:defRPr sz="3700">
          <a:solidFill>
            <a:schemeClr val="tx1"/>
          </a:solidFill>
          <a:latin typeface="Calibri" pitchFamily="34" charset="0"/>
        </a:defRPr>
      </a:lvl7pPr>
      <a:lvl8pPr marL="1100053" algn="l" defTabSz="1042754" rtl="0" fontAlgn="base">
        <a:spcBef>
          <a:spcPct val="0"/>
        </a:spcBef>
        <a:spcAft>
          <a:spcPct val="0"/>
        </a:spcAft>
        <a:defRPr sz="3700">
          <a:solidFill>
            <a:schemeClr val="tx1"/>
          </a:solidFill>
          <a:latin typeface="Calibri" pitchFamily="34" charset="0"/>
        </a:defRPr>
      </a:lvl8pPr>
      <a:lvl9pPr marL="1466732" algn="l" defTabSz="1042754" rtl="0" fontAlgn="base">
        <a:spcBef>
          <a:spcPct val="0"/>
        </a:spcBef>
        <a:spcAft>
          <a:spcPct val="0"/>
        </a:spcAft>
        <a:defRPr sz="3700">
          <a:solidFill>
            <a:schemeClr val="tx1"/>
          </a:solidFill>
          <a:latin typeface="Calibri" pitchFamily="34" charset="0"/>
        </a:defRPr>
      </a:lvl9pPr>
    </p:titleStyle>
    <p:bodyStyle>
      <a:lvl1pPr marL="390525" indent="-390525" algn="l" defTabSz="1041400" rtl="0" eaLnBrk="0" fontAlgn="base" hangingPunct="0">
        <a:spcBef>
          <a:spcPct val="20000"/>
        </a:spcBef>
        <a:spcAft>
          <a:spcPct val="0"/>
        </a:spcAft>
        <a:buClr>
          <a:srgbClr val="303A96"/>
        </a:buClr>
        <a:buFont typeface="Arial" pitchFamily="34" charset="0"/>
        <a:buChar char="•"/>
        <a:defRPr sz="3200" kern="1200">
          <a:solidFill>
            <a:schemeClr val="tx1"/>
          </a:solidFill>
          <a:latin typeface="Helvetica" pitchFamily="34" charset="0"/>
          <a:ea typeface="Helvetica" charset="0"/>
          <a:cs typeface="Helvetica" pitchFamily="34" charset="0"/>
        </a:defRPr>
      </a:lvl1pPr>
      <a:lvl2pPr marL="846138" indent="-323850" algn="l" defTabSz="1041400" rtl="0" eaLnBrk="0" fontAlgn="base" hangingPunct="0">
        <a:spcBef>
          <a:spcPct val="20000"/>
        </a:spcBef>
        <a:spcAft>
          <a:spcPct val="0"/>
        </a:spcAft>
        <a:buClr>
          <a:srgbClr val="303A96"/>
        </a:buClr>
        <a:buFont typeface="Arial" pitchFamily="34" charset="0"/>
        <a:buChar char="–"/>
        <a:defRPr sz="2700" kern="1200">
          <a:solidFill>
            <a:schemeClr val="tx1"/>
          </a:solidFill>
          <a:latin typeface="Helvetica" pitchFamily="34" charset="0"/>
          <a:ea typeface="Helvetica" charset="0"/>
          <a:cs typeface="Helvetica" pitchFamily="34" charset="0"/>
        </a:defRPr>
      </a:lvl2pPr>
      <a:lvl3pPr marL="1301750" indent="-258763" algn="l" defTabSz="1041400" rtl="0" eaLnBrk="0" fontAlgn="base" hangingPunct="0">
        <a:spcBef>
          <a:spcPct val="20000"/>
        </a:spcBef>
        <a:spcAft>
          <a:spcPct val="0"/>
        </a:spcAft>
        <a:buClr>
          <a:srgbClr val="303A96"/>
        </a:buClr>
        <a:buFont typeface="Arial" pitchFamily="34" charset="0"/>
        <a:buChar char="•"/>
        <a:defRPr sz="2200" kern="1200">
          <a:solidFill>
            <a:schemeClr val="tx1"/>
          </a:solidFill>
          <a:latin typeface="Helvetica" pitchFamily="34" charset="0"/>
          <a:ea typeface="Helvetica" charset="0"/>
          <a:cs typeface="Helvetica" pitchFamily="34" charset="0"/>
        </a:defRPr>
      </a:lvl3pPr>
      <a:lvl4pPr marL="1824038" indent="-258763" algn="l" defTabSz="1041400"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4pPr>
      <a:lvl5pPr marL="2346325" indent="-258763" algn="l" defTabSz="1041400"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5pPr>
      <a:lvl6pPr marL="2868231"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89730"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1227"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2725"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2994" rtl="0" eaLnBrk="1" latinLnBrk="0" hangingPunct="1">
        <a:defRPr sz="2100" kern="1200">
          <a:solidFill>
            <a:schemeClr val="tx1"/>
          </a:solidFill>
          <a:latin typeface="+mn-lt"/>
          <a:ea typeface="+mn-ea"/>
          <a:cs typeface="+mn-cs"/>
        </a:defRPr>
      </a:lvl1pPr>
      <a:lvl2pPr marL="521497" algn="l" defTabSz="1042994" rtl="0" eaLnBrk="1" latinLnBrk="0" hangingPunct="1">
        <a:defRPr sz="2100" kern="1200">
          <a:solidFill>
            <a:schemeClr val="tx1"/>
          </a:solidFill>
          <a:latin typeface="+mn-lt"/>
          <a:ea typeface="+mn-ea"/>
          <a:cs typeface="+mn-cs"/>
        </a:defRPr>
      </a:lvl2pPr>
      <a:lvl3pPr marL="1042994" algn="l" defTabSz="1042994" rtl="0" eaLnBrk="1" latinLnBrk="0" hangingPunct="1">
        <a:defRPr sz="2100" kern="1200">
          <a:solidFill>
            <a:schemeClr val="tx1"/>
          </a:solidFill>
          <a:latin typeface="+mn-lt"/>
          <a:ea typeface="+mn-ea"/>
          <a:cs typeface="+mn-cs"/>
        </a:defRPr>
      </a:lvl3pPr>
      <a:lvl4pPr marL="1564490" algn="l" defTabSz="1042994" rtl="0" eaLnBrk="1" latinLnBrk="0" hangingPunct="1">
        <a:defRPr sz="2100" kern="1200">
          <a:solidFill>
            <a:schemeClr val="tx1"/>
          </a:solidFill>
          <a:latin typeface="+mn-lt"/>
          <a:ea typeface="+mn-ea"/>
          <a:cs typeface="+mn-cs"/>
        </a:defRPr>
      </a:lvl4pPr>
      <a:lvl5pPr marL="2085988" algn="l" defTabSz="1042994" rtl="0" eaLnBrk="1" latinLnBrk="0" hangingPunct="1">
        <a:defRPr sz="2100" kern="1200">
          <a:solidFill>
            <a:schemeClr val="tx1"/>
          </a:solidFill>
          <a:latin typeface="+mn-lt"/>
          <a:ea typeface="+mn-ea"/>
          <a:cs typeface="+mn-cs"/>
        </a:defRPr>
      </a:lvl5pPr>
      <a:lvl6pPr marL="2607486" algn="l" defTabSz="1042994" rtl="0" eaLnBrk="1" latinLnBrk="0" hangingPunct="1">
        <a:defRPr sz="2100" kern="1200">
          <a:solidFill>
            <a:schemeClr val="tx1"/>
          </a:solidFill>
          <a:latin typeface="+mn-lt"/>
          <a:ea typeface="+mn-ea"/>
          <a:cs typeface="+mn-cs"/>
        </a:defRPr>
      </a:lvl6pPr>
      <a:lvl7pPr marL="3128981" algn="l" defTabSz="1042994" rtl="0" eaLnBrk="1" latinLnBrk="0" hangingPunct="1">
        <a:defRPr sz="2100" kern="1200">
          <a:solidFill>
            <a:schemeClr val="tx1"/>
          </a:solidFill>
          <a:latin typeface="+mn-lt"/>
          <a:ea typeface="+mn-ea"/>
          <a:cs typeface="+mn-cs"/>
        </a:defRPr>
      </a:lvl7pPr>
      <a:lvl8pPr marL="3650478" algn="l" defTabSz="1042994" rtl="0" eaLnBrk="1" latinLnBrk="0" hangingPunct="1">
        <a:defRPr sz="2100" kern="1200">
          <a:solidFill>
            <a:schemeClr val="tx1"/>
          </a:solidFill>
          <a:latin typeface="+mn-lt"/>
          <a:ea typeface="+mn-ea"/>
          <a:cs typeface="+mn-cs"/>
        </a:defRPr>
      </a:lvl8pPr>
      <a:lvl9pPr marL="4171975" algn="l" defTabSz="1042994" rtl="0" eaLnBrk="1" latinLnBrk="0" hangingPunct="1">
        <a:defRPr sz="2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544638"/>
            <a:ext cx="10972800" cy="5770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4300" tIns="52147" rIns="104300" bIns="52147" anchor="ctr"/>
          <a:lstStyle/>
          <a:p>
            <a:pPr algn="ctr" defTabSz="468541" fontAlgn="base" hangingPunct="0">
              <a:spcBef>
                <a:spcPct val="0"/>
              </a:spcBef>
              <a:spcAft>
                <a:spcPct val="0"/>
              </a:spcAft>
              <a:defRPr/>
            </a:pPr>
            <a:endParaRPr lang="en-US" sz="2900" dirty="0">
              <a:solidFill>
                <a:prstClr val="white"/>
              </a:solidFill>
              <a:sym typeface="Helvetica Light" charset="0"/>
            </a:endParaRPr>
          </a:p>
        </p:txBody>
      </p:sp>
      <p:sp>
        <p:nvSpPr>
          <p:cNvPr id="1027" name="Rectangle 2"/>
          <p:cNvSpPr>
            <a:spLocks noChangeArrowheads="1"/>
          </p:cNvSpPr>
          <p:nvPr/>
        </p:nvSpPr>
        <p:spPr bwMode="auto">
          <a:xfrm>
            <a:off x="0" y="244475"/>
            <a:ext cx="10972800" cy="1290638"/>
          </a:xfrm>
          <a:prstGeom prst="rect">
            <a:avLst/>
          </a:prstGeom>
          <a:gradFill rotWithShape="1">
            <a:gsLst>
              <a:gs pos="0">
                <a:srgbClr val="9ACA3C"/>
              </a:gs>
              <a:gs pos="100000">
                <a:srgbClr val="EBF4D8"/>
              </a:gs>
            </a:gsLst>
            <a:lin ang="18900000" scaled="1"/>
          </a:gradFill>
          <a:ln w="38100">
            <a:solidFill>
              <a:srgbClr val="303A96"/>
            </a:solidFill>
            <a:miter lim="800000"/>
            <a:headEnd/>
            <a:tailEnd/>
          </a:ln>
        </p:spPr>
        <p:txBody>
          <a:bodyPr lIns="104300" tIns="52147" rIns="104300" bIns="52147"/>
          <a:lstStyle/>
          <a:p>
            <a:pPr algn="ctr" defTabSz="468541" fontAlgn="base" hangingPunct="0">
              <a:spcBef>
                <a:spcPct val="0"/>
              </a:spcBef>
              <a:spcAft>
                <a:spcPct val="0"/>
              </a:spcAft>
              <a:defRPr/>
            </a:pPr>
            <a:endParaRPr lang="en-US" sz="2900" dirty="0">
              <a:solidFill>
                <a:srgbClr val="000000"/>
              </a:solidFill>
              <a:latin typeface="Helvetica Light" charset="0"/>
              <a:cs typeface="Arial" pitchFamily="34" charset="0"/>
              <a:sym typeface="Helvetica Light" charset="0"/>
            </a:endParaRPr>
          </a:p>
        </p:txBody>
      </p:sp>
      <p:sp>
        <p:nvSpPr>
          <p:cNvPr id="6148" name="Text Placeholder 2"/>
          <p:cNvSpPr>
            <a:spLocks noGrp="1"/>
          </p:cNvSpPr>
          <p:nvPr>
            <p:ph type="body" idx="1"/>
          </p:nvPr>
        </p:nvSpPr>
        <p:spPr bwMode="auto">
          <a:xfrm>
            <a:off x="549275" y="1708150"/>
            <a:ext cx="9874250" cy="4826000"/>
          </a:xfrm>
          <a:prstGeom prst="rect">
            <a:avLst/>
          </a:prstGeom>
          <a:noFill/>
          <a:ln w="9525">
            <a:noFill/>
            <a:miter lim="800000"/>
            <a:headEnd/>
            <a:tailEnd/>
          </a:ln>
        </p:spPr>
        <p:txBody>
          <a:bodyPr vert="horz" wrap="square" lIns="104300" tIns="52147" rIns="104300" bIns="521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0423525" y="6926263"/>
            <a:ext cx="549275" cy="388937"/>
          </a:xfrm>
          <a:prstGeom prst="rect">
            <a:avLst/>
          </a:prstGeom>
        </p:spPr>
        <p:txBody>
          <a:bodyPr vert="horz" wrap="square" lIns="104300" tIns="52147" rIns="104300" bIns="52147" numCol="1" anchor="ctr" anchorCtr="0" compatLnSpc="1">
            <a:prstTxWarp prst="textNoShape">
              <a:avLst/>
            </a:prstTxWarp>
          </a:bodyPr>
          <a:lstStyle>
            <a:lvl1pPr algn="r" hangingPunct="0">
              <a:defRPr sz="1400" b="1">
                <a:solidFill>
                  <a:srgbClr val="F57E20"/>
                </a:solidFill>
                <a:latin typeface="Helvetica Light"/>
                <a:sym typeface="Helvetica Light"/>
              </a:defRPr>
            </a:lvl1pPr>
          </a:lstStyle>
          <a:p>
            <a:pPr defTabSz="1023938" fontAlgn="base">
              <a:spcBef>
                <a:spcPct val="0"/>
              </a:spcBef>
              <a:spcAft>
                <a:spcPct val="0"/>
              </a:spcAft>
              <a:defRPr/>
            </a:pPr>
            <a:fld id="{B1E3AEA9-AB37-4034-8138-786E8FEFF0B1}" type="slidenum">
              <a:rPr lang="en-US">
                <a:cs typeface="Arial" pitchFamily="34" charset="0"/>
              </a:rPr>
              <a:pPr defTabSz="1023938" fontAlgn="base">
                <a:spcBef>
                  <a:spcPct val="0"/>
                </a:spcBef>
                <a:spcAft>
                  <a:spcPct val="0"/>
                </a:spcAft>
                <a:defRPr/>
              </a:pPr>
              <a:t>‹#›</a:t>
            </a:fld>
            <a:endParaRPr lang="en-US" dirty="0">
              <a:cs typeface="Arial" pitchFamily="34" charset="0"/>
            </a:endParaRPr>
          </a:p>
        </p:txBody>
      </p:sp>
      <p:pic>
        <p:nvPicPr>
          <p:cNvPr id="6150" name="Picture 7"/>
          <p:cNvPicPr>
            <a:picLocks noChangeAspect="1" noChangeArrowheads="1"/>
          </p:cNvPicPr>
          <p:nvPr/>
        </p:nvPicPr>
        <p:blipFill>
          <a:blip r:embed="rId24" cstate="print"/>
          <a:srcRect/>
          <a:stretch>
            <a:fillRect/>
          </a:stretch>
        </p:blipFill>
        <p:spPr bwMode="auto">
          <a:xfrm>
            <a:off x="133350" y="6584950"/>
            <a:ext cx="1512888" cy="649288"/>
          </a:xfrm>
          <a:prstGeom prst="rect">
            <a:avLst/>
          </a:prstGeom>
          <a:noFill/>
          <a:ln w="9525">
            <a:noFill/>
            <a:miter lim="800000"/>
            <a:headEnd/>
            <a:tailEnd/>
          </a:ln>
        </p:spPr>
      </p:pic>
      <p:sp>
        <p:nvSpPr>
          <p:cNvPr id="6151" name="Title Placeholder 1"/>
          <p:cNvSpPr>
            <a:spLocks noGrp="1"/>
          </p:cNvSpPr>
          <p:nvPr>
            <p:ph type="title"/>
          </p:nvPr>
        </p:nvSpPr>
        <p:spPr bwMode="auto">
          <a:xfrm>
            <a:off x="549275" y="293688"/>
            <a:ext cx="9874250" cy="1219200"/>
          </a:xfrm>
          <a:prstGeom prst="rect">
            <a:avLst/>
          </a:prstGeom>
          <a:noFill/>
          <a:ln w="9525">
            <a:noFill/>
            <a:miter lim="800000"/>
            <a:headEnd/>
            <a:tailEnd/>
          </a:ln>
        </p:spPr>
        <p:txBody>
          <a:bodyPr vert="horz" wrap="square" lIns="104300" tIns="52147" rIns="104300" bIns="52147"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Lst>
  <p:timing>
    <p:tnLst>
      <p:par>
        <p:cTn xmlns:p14="http://schemas.microsoft.com/office/powerpoint/2010/main" id="1" dur="indefinite" restart="never" nodeType="tmRoot"/>
      </p:par>
    </p:tnLst>
  </p:timing>
  <p:hf sldNum="0" hdr="0" dt="0"/>
  <p:txStyles>
    <p:titleStyle>
      <a:lvl1pPr algn="l" defTabSz="1041400" rtl="0" eaLnBrk="0" fontAlgn="base" hangingPunct="0">
        <a:spcBef>
          <a:spcPct val="0"/>
        </a:spcBef>
        <a:spcAft>
          <a:spcPct val="0"/>
        </a:spcAft>
        <a:defRPr sz="3700" kern="1200">
          <a:solidFill>
            <a:schemeClr val="tx1"/>
          </a:solidFill>
          <a:latin typeface="Helvetica" pitchFamily="34" charset="0"/>
          <a:ea typeface="Helvetica" charset="0"/>
          <a:cs typeface="Helvetica" pitchFamily="34" charset="0"/>
        </a:defRPr>
      </a:lvl1pPr>
      <a:lvl2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2pPr>
      <a:lvl3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3pPr>
      <a:lvl4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4pPr>
      <a:lvl5pPr algn="l" defTabSz="1041400" rtl="0" eaLnBrk="0" fontAlgn="base" hangingPunct="0">
        <a:spcBef>
          <a:spcPct val="0"/>
        </a:spcBef>
        <a:spcAft>
          <a:spcPct val="0"/>
        </a:spcAft>
        <a:defRPr sz="3700">
          <a:solidFill>
            <a:schemeClr val="tx1"/>
          </a:solidFill>
          <a:latin typeface="Helvetica" charset="0"/>
          <a:ea typeface="Helvetica" charset="0"/>
          <a:cs typeface="Helvetica" charset="0"/>
        </a:defRPr>
      </a:lvl5pPr>
      <a:lvl6pPr marL="366692" algn="l" defTabSz="1042754" rtl="0" fontAlgn="base">
        <a:spcBef>
          <a:spcPct val="0"/>
        </a:spcBef>
        <a:spcAft>
          <a:spcPct val="0"/>
        </a:spcAft>
        <a:defRPr sz="3700">
          <a:solidFill>
            <a:schemeClr val="tx1"/>
          </a:solidFill>
          <a:latin typeface="Calibri" pitchFamily="34" charset="0"/>
        </a:defRPr>
      </a:lvl6pPr>
      <a:lvl7pPr marL="733369" algn="l" defTabSz="1042754" rtl="0" fontAlgn="base">
        <a:spcBef>
          <a:spcPct val="0"/>
        </a:spcBef>
        <a:spcAft>
          <a:spcPct val="0"/>
        </a:spcAft>
        <a:defRPr sz="3700">
          <a:solidFill>
            <a:schemeClr val="tx1"/>
          </a:solidFill>
          <a:latin typeface="Calibri" pitchFamily="34" charset="0"/>
        </a:defRPr>
      </a:lvl7pPr>
      <a:lvl8pPr marL="1100053" algn="l" defTabSz="1042754" rtl="0" fontAlgn="base">
        <a:spcBef>
          <a:spcPct val="0"/>
        </a:spcBef>
        <a:spcAft>
          <a:spcPct val="0"/>
        </a:spcAft>
        <a:defRPr sz="3700">
          <a:solidFill>
            <a:schemeClr val="tx1"/>
          </a:solidFill>
          <a:latin typeface="Calibri" pitchFamily="34" charset="0"/>
        </a:defRPr>
      </a:lvl8pPr>
      <a:lvl9pPr marL="1466732" algn="l" defTabSz="1042754" rtl="0" fontAlgn="base">
        <a:spcBef>
          <a:spcPct val="0"/>
        </a:spcBef>
        <a:spcAft>
          <a:spcPct val="0"/>
        </a:spcAft>
        <a:defRPr sz="3700">
          <a:solidFill>
            <a:schemeClr val="tx1"/>
          </a:solidFill>
          <a:latin typeface="Calibri" pitchFamily="34" charset="0"/>
        </a:defRPr>
      </a:lvl9pPr>
    </p:titleStyle>
    <p:bodyStyle>
      <a:lvl1pPr marL="390525" indent="-390525" algn="l" defTabSz="1041400" rtl="0" eaLnBrk="0" fontAlgn="base" hangingPunct="0">
        <a:spcBef>
          <a:spcPct val="20000"/>
        </a:spcBef>
        <a:spcAft>
          <a:spcPct val="0"/>
        </a:spcAft>
        <a:buClr>
          <a:srgbClr val="303A96"/>
        </a:buClr>
        <a:buFont typeface="Arial" pitchFamily="34" charset="0"/>
        <a:buChar char="•"/>
        <a:defRPr sz="3200" kern="1200">
          <a:solidFill>
            <a:schemeClr val="tx1"/>
          </a:solidFill>
          <a:latin typeface="Helvetica" pitchFamily="34" charset="0"/>
          <a:ea typeface="Helvetica" charset="0"/>
          <a:cs typeface="Helvetica" pitchFamily="34" charset="0"/>
        </a:defRPr>
      </a:lvl1pPr>
      <a:lvl2pPr marL="846138" indent="-323850" algn="l" defTabSz="1041400" rtl="0" eaLnBrk="0" fontAlgn="base" hangingPunct="0">
        <a:spcBef>
          <a:spcPct val="20000"/>
        </a:spcBef>
        <a:spcAft>
          <a:spcPct val="0"/>
        </a:spcAft>
        <a:buClr>
          <a:srgbClr val="303A96"/>
        </a:buClr>
        <a:buFont typeface="Arial" pitchFamily="34" charset="0"/>
        <a:buChar char="–"/>
        <a:defRPr sz="2700" kern="1200">
          <a:solidFill>
            <a:schemeClr val="tx1"/>
          </a:solidFill>
          <a:latin typeface="Helvetica" pitchFamily="34" charset="0"/>
          <a:ea typeface="Helvetica" charset="0"/>
          <a:cs typeface="Helvetica" pitchFamily="34" charset="0"/>
        </a:defRPr>
      </a:lvl2pPr>
      <a:lvl3pPr marL="1301750" indent="-258763" algn="l" defTabSz="1041400" rtl="0" eaLnBrk="0" fontAlgn="base" hangingPunct="0">
        <a:spcBef>
          <a:spcPct val="20000"/>
        </a:spcBef>
        <a:spcAft>
          <a:spcPct val="0"/>
        </a:spcAft>
        <a:buClr>
          <a:srgbClr val="303A96"/>
        </a:buClr>
        <a:buFont typeface="Arial" pitchFamily="34" charset="0"/>
        <a:buChar char="•"/>
        <a:defRPr sz="2200" kern="1200">
          <a:solidFill>
            <a:schemeClr val="tx1"/>
          </a:solidFill>
          <a:latin typeface="Helvetica" pitchFamily="34" charset="0"/>
          <a:ea typeface="Helvetica" charset="0"/>
          <a:cs typeface="Helvetica" pitchFamily="34" charset="0"/>
        </a:defRPr>
      </a:lvl3pPr>
      <a:lvl4pPr marL="1824038" indent="-258763" algn="l" defTabSz="1041400"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4pPr>
      <a:lvl5pPr marL="2346325" indent="-258763" algn="l" defTabSz="1041400"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5pPr>
      <a:lvl6pPr marL="2868231"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89730"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1227"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2725"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2994" rtl="0" eaLnBrk="1" latinLnBrk="0" hangingPunct="1">
        <a:defRPr sz="2100" kern="1200">
          <a:solidFill>
            <a:schemeClr val="tx1"/>
          </a:solidFill>
          <a:latin typeface="+mn-lt"/>
          <a:ea typeface="+mn-ea"/>
          <a:cs typeface="+mn-cs"/>
        </a:defRPr>
      </a:lvl1pPr>
      <a:lvl2pPr marL="521497" algn="l" defTabSz="1042994" rtl="0" eaLnBrk="1" latinLnBrk="0" hangingPunct="1">
        <a:defRPr sz="2100" kern="1200">
          <a:solidFill>
            <a:schemeClr val="tx1"/>
          </a:solidFill>
          <a:latin typeface="+mn-lt"/>
          <a:ea typeface="+mn-ea"/>
          <a:cs typeface="+mn-cs"/>
        </a:defRPr>
      </a:lvl2pPr>
      <a:lvl3pPr marL="1042994" algn="l" defTabSz="1042994" rtl="0" eaLnBrk="1" latinLnBrk="0" hangingPunct="1">
        <a:defRPr sz="2100" kern="1200">
          <a:solidFill>
            <a:schemeClr val="tx1"/>
          </a:solidFill>
          <a:latin typeface="+mn-lt"/>
          <a:ea typeface="+mn-ea"/>
          <a:cs typeface="+mn-cs"/>
        </a:defRPr>
      </a:lvl3pPr>
      <a:lvl4pPr marL="1564490" algn="l" defTabSz="1042994" rtl="0" eaLnBrk="1" latinLnBrk="0" hangingPunct="1">
        <a:defRPr sz="2100" kern="1200">
          <a:solidFill>
            <a:schemeClr val="tx1"/>
          </a:solidFill>
          <a:latin typeface="+mn-lt"/>
          <a:ea typeface="+mn-ea"/>
          <a:cs typeface="+mn-cs"/>
        </a:defRPr>
      </a:lvl4pPr>
      <a:lvl5pPr marL="2085988" algn="l" defTabSz="1042994" rtl="0" eaLnBrk="1" latinLnBrk="0" hangingPunct="1">
        <a:defRPr sz="2100" kern="1200">
          <a:solidFill>
            <a:schemeClr val="tx1"/>
          </a:solidFill>
          <a:latin typeface="+mn-lt"/>
          <a:ea typeface="+mn-ea"/>
          <a:cs typeface="+mn-cs"/>
        </a:defRPr>
      </a:lvl5pPr>
      <a:lvl6pPr marL="2607486" algn="l" defTabSz="1042994" rtl="0" eaLnBrk="1" latinLnBrk="0" hangingPunct="1">
        <a:defRPr sz="2100" kern="1200">
          <a:solidFill>
            <a:schemeClr val="tx1"/>
          </a:solidFill>
          <a:latin typeface="+mn-lt"/>
          <a:ea typeface="+mn-ea"/>
          <a:cs typeface="+mn-cs"/>
        </a:defRPr>
      </a:lvl6pPr>
      <a:lvl7pPr marL="3128981" algn="l" defTabSz="1042994" rtl="0" eaLnBrk="1" latinLnBrk="0" hangingPunct="1">
        <a:defRPr sz="2100" kern="1200">
          <a:solidFill>
            <a:schemeClr val="tx1"/>
          </a:solidFill>
          <a:latin typeface="+mn-lt"/>
          <a:ea typeface="+mn-ea"/>
          <a:cs typeface="+mn-cs"/>
        </a:defRPr>
      </a:lvl7pPr>
      <a:lvl8pPr marL="3650478" algn="l" defTabSz="1042994" rtl="0" eaLnBrk="1" latinLnBrk="0" hangingPunct="1">
        <a:defRPr sz="2100" kern="1200">
          <a:solidFill>
            <a:schemeClr val="tx1"/>
          </a:solidFill>
          <a:latin typeface="+mn-lt"/>
          <a:ea typeface="+mn-ea"/>
          <a:cs typeface="+mn-cs"/>
        </a:defRPr>
      </a:lvl8pPr>
      <a:lvl9pPr marL="4171975" algn="l" defTabSz="104299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071565" y="190500"/>
            <a:ext cx="8829676" cy="1828800"/>
          </a:xfrm>
          <a:prstGeom prst="rect">
            <a:avLst/>
          </a:prstGeom>
          <a:noFill/>
          <a:ln w="9525">
            <a:noFill/>
            <a:miter lim="800000"/>
            <a:headEnd/>
            <a:tailEnd/>
          </a:ln>
        </p:spPr>
        <p:txBody>
          <a:bodyPr vert="horz" wrap="square" lIns="40730" tIns="40730" rIns="40730" bIns="40730" numCol="1" anchor="ctr" anchorCtr="0" compatLnSpc="1">
            <a:prstTxWarp prst="textNoShape">
              <a:avLst/>
            </a:prstTxWarp>
          </a:bodyPr>
          <a:lstStyle/>
          <a:p>
            <a:pPr lvl="0"/>
            <a:r>
              <a:rPr lang="en-US" smtClean="0">
                <a:sym typeface="Helvetica Light"/>
              </a:rPr>
              <a:t>Click to edit Master title style</a:t>
            </a:r>
          </a:p>
        </p:txBody>
      </p:sp>
      <p:sp>
        <p:nvSpPr>
          <p:cNvPr id="1027" name="Rectangle 2"/>
          <p:cNvSpPr>
            <a:spLocks noGrp="1"/>
          </p:cNvSpPr>
          <p:nvPr>
            <p:ph type="body" idx="1"/>
          </p:nvPr>
        </p:nvSpPr>
        <p:spPr bwMode="auto">
          <a:xfrm>
            <a:off x="1071565" y="2076450"/>
            <a:ext cx="8829676" cy="4286250"/>
          </a:xfrm>
          <a:prstGeom prst="rect">
            <a:avLst/>
          </a:prstGeom>
          <a:noFill/>
          <a:ln w="9525">
            <a:noFill/>
            <a:miter lim="800000"/>
            <a:headEnd/>
            <a:tailEnd/>
          </a:ln>
        </p:spPr>
        <p:txBody>
          <a:bodyPr vert="horz" wrap="square" lIns="40730" tIns="40730" rIns="40730" bIns="40730" numCol="1" anchor="ctr" anchorCtr="0" compatLnSpc="1">
            <a:prstTxWarp prst="textNoShape">
              <a:avLst/>
            </a:prstTxWarp>
          </a:bodyPr>
          <a:lstStyle/>
          <a:p>
            <a:pPr lvl="0"/>
            <a:r>
              <a:rPr lang="en-US" smtClean="0">
                <a:sym typeface="Helvetica Light"/>
              </a:rPr>
              <a:t>Click to edit Master text styles</a:t>
            </a:r>
          </a:p>
          <a:p>
            <a:pPr lvl="1"/>
            <a:r>
              <a:rPr lang="en-US" smtClean="0">
                <a:sym typeface="Helvetica Light"/>
              </a:rPr>
              <a:t>Second level</a:t>
            </a:r>
          </a:p>
          <a:p>
            <a:pPr lvl="2"/>
            <a:r>
              <a:rPr lang="en-US" smtClean="0">
                <a:sym typeface="Helvetica Light"/>
              </a:rPr>
              <a:t>Third level</a:t>
            </a:r>
          </a:p>
          <a:p>
            <a:pPr lvl="3"/>
            <a:r>
              <a:rPr lang="en-US" smtClean="0">
                <a:sym typeface="Helvetica Light"/>
              </a:rPr>
              <a:t>Fourth level</a:t>
            </a:r>
          </a:p>
          <a:p>
            <a:pPr lvl="4"/>
            <a:r>
              <a:rPr lang="en-US" smtClean="0">
                <a:sym typeface="Helvetica Light"/>
              </a:rPr>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987" r:id="rId14"/>
    <p:sldLayoutId id="2147483988" r:id="rId15"/>
    <p:sldLayoutId id="2147483989" r:id="rId16"/>
  </p:sldLayoutIdLst>
  <p:txStyles>
    <p:titleStyle>
      <a:lvl1pPr algn="ctr" defTabSz="467326" rtl="0" eaLnBrk="0" fontAlgn="base" hangingPunct="0">
        <a:spcBef>
          <a:spcPct val="0"/>
        </a:spcBef>
        <a:spcAft>
          <a:spcPct val="0"/>
        </a:spcAft>
        <a:defRPr sz="6400">
          <a:solidFill>
            <a:srgbClr val="000000"/>
          </a:solidFill>
          <a:latin typeface="+mj-lt"/>
          <a:ea typeface="+mj-ea"/>
          <a:cs typeface="+mj-cs"/>
          <a:sym typeface="Helvetica Light"/>
        </a:defRPr>
      </a:lvl1pPr>
      <a:lvl2pPr algn="ctr" defTabSz="467326" rtl="0" eaLnBrk="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a:defRPr>
      </a:lvl2pPr>
      <a:lvl3pPr algn="ctr" defTabSz="467326" rtl="0" eaLnBrk="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a:defRPr>
      </a:lvl3pPr>
      <a:lvl4pPr algn="ctr" defTabSz="467326" rtl="0" eaLnBrk="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a:defRPr>
      </a:lvl4pPr>
      <a:lvl5pPr algn="ctr" defTabSz="467326" rtl="0" eaLnBrk="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a:defRPr>
      </a:lvl5pPr>
      <a:lvl6pPr marL="366586" algn="ctr" defTabSz="468410" rtl="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charset="0"/>
        </a:defRPr>
      </a:lvl6pPr>
      <a:lvl7pPr marL="733157" algn="ctr" defTabSz="468410" rtl="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charset="0"/>
        </a:defRPr>
      </a:lvl7pPr>
      <a:lvl8pPr marL="1099736" algn="ctr" defTabSz="468410" rtl="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charset="0"/>
        </a:defRPr>
      </a:lvl8pPr>
      <a:lvl9pPr marL="1466315" algn="ctr" defTabSz="468410" rtl="0" fontAlgn="base" hangingPunct="0">
        <a:spcBef>
          <a:spcPct val="0"/>
        </a:spcBef>
        <a:spcAft>
          <a:spcPct val="0"/>
        </a:spcAft>
        <a:defRPr sz="6400">
          <a:solidFill>
            <a:srgbClr val="000000"/>
          </a:solidFill>
          <a:latin typeface="Helvetica Light" charset="0"/>
          <a:ea typeface="Helvetica Light" charset="0"/>
          <a:cs typeface="Helvetica Light" charset="0"/>
          <a:sym typeface="Helvetica Light" charset="0"/>
        </a:defRPr>
      </a:lvl9pPr>
    </p:titleStyle>
    <p:bodyStyle>
      <a:lvl1pPr marL="304332" indent="-304332" algn="l" defTabSz="467326" rtl="0" eaLnBrk="0" fontAlgn="base" hangingPunct="0">
        <a:spcBef>
          <a:spcPts val="3375"/>
        </a:spcBef>
        <a:spcAft>
          <a:spcPct val="0"/>
        </a:spcAft>
        <a:buSzPct val="100000"/>
        <a:buChar char="•"/>
        <a:defRPr sz="3100">
          <a:solidFill>
            <a:srgbClr val="000000"/>
          </a:solidFill>
          <a:latin typeface="+mn-lt"/>
          <a:ea typeface="+mn-ea"/>
          <a:cs typeface="+mn-cs"/>
          <a:sym typeface="Helvetica Light"/>
        </a:defRPr>
      </a:lvl1pPr>
      <a:lvl2pPr marL="609943" indent="-304332" algn="l" defTabSz="467326" rtl="0" eaLnBrk="0" fontAlgn="base" hangingPunct="0">
        <a:spcBef>
          <a:spcPts val="3375"/>
        </a:spcBef>
        <a:spcAft>
          <a:spcPct val="0"/>
        </a:spcAft>
        <a:buSzPct val="100000"/>
        <a:buChar char="•"/>
        <a:defRPr sz="3100">
          <a:solidFill>
            <a:srgbClr val="000000"/>
          </a:solidFill>
          <a:latin typeface="+mn-lt"/>
          <a:ea typeface="+mn-ea"/>
          <a:cs typeface="+mn-cs"/>
          <a:sym typeface="Helvetica Light"/>
        </a:defRPr>
      </a:lvl2pPr>
      <a:lvl3pPr marL="915548" indent="-304332" algn="l" defTabSz="467326" rtl="0" eaLnBrk="0" fontAlgn="base" hangingPunct="0">
        <a:spcBef>
          <a:spcPts val="3375"/>
        </a:spcBef>
        <a:spcAft>
          <a:spcPct val="0"/>
        </a:spcAft>
        <a:buSzPct val="100000"/>
        <a:buChar char="•"/>
        <a:defRPr sz="3100">
          <a:solidFill>
            <a:srgbClr val="000000"/>
          </a:solidFill>
          <a:latin typeface="+mn-lt"/>
          <a:ea typeface="+mn-ea"/>
          <a:cs typeface="+mn-cs"/>
          <a:sym typeface="Helvetica Light"/>
        </a:defRPr>
      </a:lvl3pPr>
      <a:lvl4pPr marL="1221157" indent="-304332" algn="l" defTabSz="467326" rtl="0" eaLnBrk="0" fontAlgn="base" hangingPunct="0">
        <a:spcBef>
          <a:spcPts val="3375"/>
        </a:spcBef>
        <a:spcAft>
          <a:spcPct val="0"/>
        </a:spcAft>
        <a:buSzPct val="100000"/>
        <a:buChar char="•"/>
        <a:defRPr sz="3100">
          <a:solidFill>
            <a:srgbClr val="000000"/>
          </a:solidFill>
          <a:latin typeface="+mn-lt"/>
          <a:ea typeface="+mn-ea"/>
          <a:cs typeface="+mn-cs"/>
          <a:sym typeface="Helvetica Light"/>
        </a:defRPr>
      </a:lvl4pPr>
      <a:lvl5pPr marL="1526765" indent="-304332" algn="l" defTabSz="467326" rtl="0" eaLnBrk="0" fontAlgn="base" hangingPunct="0">
        <a:spcBef>
          <a:spcPts val="3375"/>
        </a:spcBef>
        <a:spcAft>
          <a:spcPct val="0"/>
        </a:spcAft>
        <a:buSzPct val="100000"/>
        <a:buChar char="•"/>
        <a:defRPr sz="3100">
          <a:solidFill>
            <a:srgbClr val="000000"/>
          </a:solidFill>
          <a:latin typeface="+mn-lt"/>
          <a:ea typeface="+mn-ea"/>
          <a:cs typeface="+mn-cs"/>
          <a:sym typeface="Helvetica Light"/>
        </a:defRPr>
      </a:lvl5pPr>
      <a:lvl6pPr marL="1893986" indent="-305483" algn="l" defTabSz="468410" rtl="0" fontAlgn="base" hangingPunct="0">
        <a:spcBef>
          <a:spcPts val="3375"/>
        </a:spcBef>
        <a:spcAft>
          <a:spcPct val="0"/>
        </a:spcAft>
        <a:buSzPct val="100000"/>
        <a:buChar char="•"/>
        <a:defRPr sz="3100">
          <a:solidFill>
            <a:srgbClr val="000000"/>
          </a:solidFill>
          <a:latin typeface="+mn-lt"/>
          <a:ea typeface="+mn-ea"/>
          <a:cs typeface="+mn-cs"/>
          <a:sym typeface="Helvetica Light" charset="0"/>
        </a:defRPr>
      </a:lvl6pPr>
      <a:lvl7pPr marL="2260567" indent="-305483" algn="l" defTabSz="468410" rtl="0" fontAlgn="base" hangingPunct="0">
        <a:spcBef>
          <a:spcPts val="3375"/>
        </a:spcBef>
        <a:spcAft>
          <a:spcPct val="0"/>
        </a:spcAft>
        <a:buSzPct val="100000"/>
        <a:buChar char="•"/>
        <a:defRPr sz="3100">
          <a:solidFill>
            <a:srgbClr val="000000"/>
          </a:solidFill>
          <a:latin typeface="+mn-lt"/>
          <a:ea typeface="+mn-ea"/>
          <a:cs typeface="+mn-cs"/>
          <a:sym typeface="Helvetica Light" charset="0"/>
        </a:defRPr>
      </a:lvl7pPr>
      <a:lvl8pPr marL="2627149" indent="-305483" algn="l" defTabSz="468410" rtl="0" fontAlgn="base" hangingPunct="0">
        <a:spcBef>
          <a:spcPts val="3375"/>
        </a:spcBef>
        <a:spcAft>
          <a:spcPct val="0"/>
        </a:spcAft>
        <a:buSzPct val="100000"/>
        <a:buChar char="•"/>
        <a:defRPr sz="3100">
          <a:solidFill>
            <a:srgbClr val="000000"/>
          </a:solidFill>
          <a:latin typeface="+mn-lt"/>
          <a:ea typeface="+mn-ea"/>
          <a:cs typeface="+mn-cs"/>
          <a:sym typeface="Helvetica Light" charset="0"/>
        </a:defRPr>
      </a:lvl8pPr>
      <a:lvl9pPr marL="2993725" indent="-305483" algn="l" defTabSz="468410" rtl="0" fontAlgn="base" hangingPunct="0">
        <a:spcBef>
          <a:spcPts val="3375"/>
        </a:spcBef>
        <a:spcAft>
          <a:spcPct val="0"/>
        </a:spcAft>
        <a:buSzPct val="100000"/>
        <a:buChar char="•"/>
        <a:defRPr sz="3100">
          <a:solidFill>
            <a:srgbClr val="000000"/>
          </a:solidFill>
          <a:latin typeface="+mn-lt"/>
          <a:ea typeface="+mn-ea"/>
          <a:cs typeface="+mn-cs"/>
          <a:sym typeface="Helvetica Light" charset="0"/>
        </a:defRPr>
      </a:lvl9pPr>
    </p:bodyStyle>
    <p:otherStyle>
      <a:defPPr>
        <a:defRPr lang="en-US"/>
      </a:defPPr>
      <a:lvl1pPr marL="0" algn="l" defTabSz="733157" rtl="0" eaLnBrk="1" latinLnBrk="0" hangingPunct="1">
        <a:defRPr sz="1400" kern="1200">
          <a:solidFill>
            <a:schemeClr val="tx1"/>
          </a:solidFill>
          <a:latin typeface="+mn-lt"/>
          <a:ea typeface="+mn-ea"/>
          <a:cs typeface="+mn-cs"/>
        </a:defRPr>
      </a:lvl1pPr>
      <a:lvl2pPr marL="366586" algn="l" defTabSz="733157" rtl="0" eaLnBrk="1" latinLnBrk="0" hangingPunct="1">
        <a:defRPr sz="1400" kern="1200">
          <a:solidFill>
            <a:schemeClr val="tx1"/>
          </a:solidFill>
          <a:latin typeface="+mn-lt"/>
          <a:ea typeface="+mn-ea"/>
          <a:cs typeface="+mn-cs"/>
        </a:defRPr>
      </a:lvl2pPr>
      <a:lvl3pPr marL="733157" algn="l" defTabSz="733157" rtl="0" eaLnBrk="1" latinLnBrk="0" hangingPunct="1">
        <a:defRPr sz="1400" kern="1200">
          <a:solidFill>
            <a:schemeClr val="tx1"/>
          </a:solidFill>
          <a:latin typeface="+mn-lt"/>
          <a:ea typeface="+mn-ea"/>
          <a:cs typeface="+mn-cs"/>
        </a:defRPr>
      </a:lvl3pPr>
      <a:lvl4pPr marL="1099736" algn="l" defTabSz="733157" rtl="0" eaLnBrk="1" latinLnBrk="0" hangingPunct="1">
        <a:defRPr sz="1400" kern="1200">
          <a:solidFill>
            <a:schemeClr val="tx1"/>
          </a:solidFill>
          <a:latin typeface="+mn-lt"/>
          <a:ea typeface="+mn-ea"/>
          <a:cs typeface="+mn-cs"/>
        </a:defRPr>
      </a:lvl4pPr>
      <a:lvl5pPr marL="1466315" algn="l" defTabSz="733157" rtl="0" eaLnBrk="1" latinLnBrk="0" hangingPunct="1">
        <a:defRPr sz="1400" kern="1200">
          <a:solidFill>
            <a:schemeClr val="tx1"/>
          </a:solidFill>
          <a:latin typeface="+mn-lt"/>
          <a:ea typeface="+mn-ea"/>
          <a:cs typeface="+mn-cs"/>
        </a:defRPr>
      </a:lvl5pPr>
      <a:lvl6pPr marL="1832890" algn="l" defTabSz="733157" rtl="0" eaLnBrk="1" latinLnBrk="0" hangingPunct="1">
        <a:defRPr sz="1400" kern="1200">
          <a:solidFill>
            <a:schemeClr val="tx1"/>
          </a:solidFill>
          <a:latin typeface="+mn-lt"/>
          <a:ea typeface="+mn-ea"/>
          <a:cs typeface="+mn-cs"/>
        </a:defRPr>
      </a:lvl6pPr>
      <a:lvl7pPr marL="2199474" algn="l" defTabSz="733157" rtl="0" eaLnBrk="1" latinLnBrk="0" hangingPunct="1">
        <a:defRPr sz="1400" kern="1200">
          <a:solidFill>
            <a:schemeClr val="tx1"/>
          </a:solidFill>
          <a:latin typeface="+mn-lt"/>
          <a:ea typeface="+mn-ea"/>
          <a:cs typeface="+mn-cs"/>
        </a:defRPr>
      </a:lvl7pPr>
      <a:lvl8pPr marL="2566054" algn="l" defTabSz="733157" rtl="0" eaLnBrk="1" latinLnBrk="0" hangingPunct="1">
        <a:defRPr sz="1400" kern="1200">
          <a:solidFill>
            <a:schemeClr val="tx1"/>
          </a:solidFill>
          <a:latin typeface="+mn-lt"/>
          <a:ea typeface="+mn-ea"/>
          <a:cs typeface="+mn-cs"/>
        </a:defRPr>
      </a:lvl8pPr>
      <a:lvl9pPr marL="2932633" algn="l" defTabSz="73315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544243"/>
            <a:ext cx="10972800" cy="57709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4300" tIns="52147" rIns="104300" bIns="52147" anchor="ctr"/>
          <a:lstStyle/>
          <a:p>
            <a:pPr algn="ctr" defTabSz="468541" fontAlgn="base" hangingPunct="0">
              <a:spcBef>
                <a:spcPct val="0"/>
              </a:spcBef>
              <a:spcAft>
                <a:spcPct val="0"/>
              </a:spcAft>
              <a:defRPr/>
            </a:pPr>
            <a:endParaRPr lang="en-US" sz="2900" dirty="0">
              <a:solidFill>
                <a:prstClr val="white"/>
              </a:solidFill>
              <a:sym typeface="Helvetica Light" charset="0"/>
            </a:endParaRPr>
          </a:p>
        </p:txBody>
      </p:sp>
      <p:sp>
        <p:nvSpPr>
          <p:cNvPr id="1027" name="Rectangle 2"/>
          <p:cNvSpPr>
            <a:spLocks noChangeArrowheads="1"/>
          </p:cNvSpPr>
          <p:nvPr/>
        </p:nvSpPr>
        <p:spPr bwMode="auto">
          <a:xfrm>
            <a:off x="0" y="244078"/>
            <a:ext cx="10972800" cy="1290638"/>
          </a:xfrm>
          <a:prstGeom prst="rect">
            <a:avLst/>
          </a:prstGeom>
          <a:gradFill rotWithShape="1">
            <a:gsLst>
              <a:gs pos="0">
                <a:srgbClr val="9ACA3C"/>
              </a:gs>
              <a:gs pos="100000">
                <a:srgbClr val="EBF4D8"/>
              </a:gs>
            </a:gsLst>
            <a:lin ang="18900000" scaled="1"/>
          </a:gradFill>
          <a:ln w="38100">
            <a:solidFill>
              <a:srgbClr val="303A96"/>
            </a:solidFill>
            <a:miter lim="800000"/>
            <a:headEnd/>
            <a:tailEnd/>
          </a:ln>
        </p:spPr>
        <p:txBody>
          <a:bodyPr lIns="104300" tIns="52147" rIns="104300" bIns="52147"/>
          <a:lstStyle/>
          <a:p>
            <a:pPr algn="ctr" defTabSz="468541" fontAlgn="base" hangingPunct="0">
              <a:spcBef>
                <a:spcPct val="0"/>
              </a:spcBef>
              <a:spcAft>
                <a:spcPct val="0"/>
              </a:spcAft>
              <a:defRPr/>
            </a:pPr>
            <a:endParaRPr lang="en-US" sz="2900" dirty="0">
              <a:solidFill>
                <a:srgbClr val="000000"/>
              </a:solidFill>
              <a:latin typeface="Helvetica Light" charset="0"/>
              <a:sym typeface="Helvetica Light" charset="0"/>
            </a:endParaRPr>
          </a:p>
        </p:txBody>
      </p:sp>
      <p:sp>
        <p:nvSpPr>
          <p:cNvPr id="8196" name="Text Placeholder 2"/>
          <p:cNvSpPr>
            <a:spLocks noGrp="1"/>
          </p:cNvSpPr>
          <p:nvPr>
            <p:ph type="body" idx="1"/>
          </p:nvPr>
        </p:nvSpPr>
        <p:spPr bwMode="auto">
          <a:xfrm>
            <a:off x="549181" y="1707357"/>
            <a:ext cx="9874448" cy="4826794"/>
          </a:xfrm>
          <a:prstGeom prst="rect">
            <a:avLst/>
          </a:prstGeom>
          <a:noFill/>
          <a:ln w="9525">
            <a:noFill/>
            <a:miter lim="800000"/>
            <a:headEnd/>
            <a:tailEnd/>
          </a:ln>
        </p:spPr>
        <p:txBody>
          <a:bodyPr vert="horz" wrap="square" lIns="104300" tIns="52147" rIns="104300" bIns="521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0423627" y="6925866"/>
            <a:ext cx="549176" cy="389334"/>
          </a:xfrm>
          <a:prstGeom prst="rect">
            <a:avLst/>
          </a:prstGeom>
        </p:spPr>
        <p:txBody>
          <a:bodyPr vert="horz" wrap="square" lIns="104300" tIns="52147" rIns="104300" bIns="52147" numCol="1" anchor="ctr" anchorCtr="0" compatLnSpc="1">
            <a:prstTxWarp prst="textNoShape">
              <a:avLst/>
            </a:prstTxWarp>
          </a:bodyPr>
          <a:lstStyle>
            <a:lvl1pPr algn="r" defTabSz="467270" fontAlgn="base" hangingPunct="0">
              <a:spcBef>
                <a:spcPct val="0"/>
              </a:spcBef>
              <a:spcAft>
                <a:spcPct val="0"/>
              </a:spcAft>
              <a:defRPr sz="1400" b="1">
                <a:solidFill>
                  <a:srgbClr val="F57E20"/>
                </a:solidFill>
              </a:defRPr>
            </a:lvl1pPr>
          </a:lstStyle>
          <a:p>
            <a:pPr>
              <a:defRPr/>
            </a:pPr>
            <a:fld id="{43EBC684-0657-417C-B065-337AA0B0C918}" type="slidenum">
              <a:rPr lang="en-US" smtClean="0">
                <a:latin typeface="Helvetica Light"/>
                <a:sym typeface="Helvetica Light"/>
              </a:rPr>
              <a:pPr>
                <a:defRPr/>
              </a:pPr>
              <a:t>‹#›</a:t>
            </a:fld>
            <a:endParaRPr lang="en-US" dirty="0">
              <a:latin typeface="Helvetica Light"/>
              <a:sym typeface="Helvetica Light"/>
            </a:endParaRPr>
          </a:p>
        </p:txBody>
      </p:sp>
      <p:pic>
        <p:nvPicPr>
          <p:cNvPr id="8198" name="Picture 7"/>
          <p:cNvPicPr>
            <a:picLocks noChangeAspect="1" noChangeArrowheads="1"/>
          </p:cNvPicPr>
          <p:nvPr/>
        </p:nvPicPr>
        <p:blipFill>
          <a:blip r:embed="rId24" cstate="print"/>
          <a:srcRect/>
          <a:stretch>
            <a:fillRect/>
          </a:stretch>
        </p:blipFill>
        <p:spPr bwMode="auto">
          <a:xfrm>
            <a:off x="133947" y="6584173"/>
            <a:ext cx="1512244" cy="650081"/>
          </a:xfrm>
          <a:prstGeom prst="rect">
            <a:avLst/>
          </a:prstGeom>
          <a:noFill/>
          <a:ln w="9525">
            <a:noFill/>
            <a:miter lim="800000"/>
            <a:headEnd/>
            <a:tailEnd/>
          </a:ln>
        </p:spPr>
      </p:pic>
      <p:sp>
        <p:nvSpPr>
          <p:cNvPr id="8199" name="Title Placeholder 1"/>
          <p:cNvSpPr>
            <a:spLocks noGrp="1"/>
          </p:cNvSpPr>
          <p:nvPr>
            <p:ph type="title"/>
          </p:nvPr>
        </p:nvSpPr>
        <p:spPr bwMode="auto">
          <a:xfrm>
            <a:off x="549181" y="292894"/>
            <a:ext cx="9874448" cy="1219200"/>
          </a:xfrm>
          <a:prstGeom prst="rect">
            <a:avLst/>
          </a:prstGeom>
          <a:noFill/>
          <a:ln w="9525">
            <a:noFill/>
            <a:miter lim="800000"/>
            <a:headEnd/>
            <a:tailEnd/>
          </a:ln>
        </p:spPr>
        <p:txBody>
          <a:bodyPr vert="horz" wrap="square" lIns="104300" tIns="52147" rIns="104300" bIns="52147"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Lst>
  <p:timing>
    <p:tnLst>
      <p:par>
        <p:cTn xmlns:p14="http://schemas.microsoft.com/office/powerpoint/2010/main" id="1" dur="indefinite" restart="never" nodeType="tmRoot"/>
      </p:par>
    </p:tnLst>
  </p:timing>
  <p:hf sldNum="0" hdr="0" dt="0"/>
  <p:txStyles>
    <p:titleStyle>
      <a:lvl1pPr algn="l" defTabSz="1042754" rtl="0" eaLnBrk="0" fontAlgn="base" hangingPunct="0">
        <a:spcBef>
          <a:spcPct val="0"/>
        </a:spcBef>
        <a:spcAft>
          <a:spcPct val="0"/>
        </a:spcAft>
        <a:defRPr sz="3700" kern="1200">
          <a:solidFill>
            <a:schemeClr val="tx1"/>
          </a:solidFill>
          <a:latin typeface="Helvetica" pitchFamily="34" charset="0"/>
          <a:ea typeface="Helvetica" charset="0"/>
          <a:cs typeface="Helvetica" pitchFamily="34" charset="0"/>
        </a:defRPr>
      </a:lvl1pPr>
      <a:lvl2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2pPr>
      <a:lvl3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3pPr>
      <a:lvl4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4pPr>
      <a:lvl5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5pPr>
      <a:lvl6pPr marL="366692" algn="l" defTabSz="1042754" rtl="0" fontAlgn="base">
        <a:spcBef>
          <a:spcPct val="0"/>
        </a:spcBef>
        <a:spcAft>
          <a:spcPct val="0"/>
        </a:spcAft>
        <a:defRPr sz="3700">
          <a:solidFill>
            <a:schemeClr val="tx1"/>
          </a:solidFill>
          <a:latin typeface="Calibri" pitchFamily="34" charset="0"/>
        </a:defRPr>
      </a:lvl6pPr>
      <a:lvl7pPr marL="733369" algn="l" defTabSz="1042754" rtl="0" fontAlgn="base">
        <a:spcBef>
          <a:spcPct val="0"/>
        </a:spcBef>
        <a:spcAft>
          <a:spcPct val="0"/>
        </a:spcAft>
        <a:defRPr sz="3700">
          <a:solidFill>
            <a:schemeClr val="tx1"/>
          </a:solidFill>
          <a:latin typeface="Calibri" pitchFamily="34" charset="0"/>
        </a:defRPr>
      </a:lvl7pPr>
      <a:lvl8pPr marL="1100053" algn="l" defTabSz="1042754" rtl="0" fontAlgn="base">
        <a:spcBef>
          <a:spcPct val="0"/>
        </a:spcBef>
        <a:spcAft>
          <a:spcPct val="0"/>
        </a:spcAft>
        <a:defRPr sz="3700">
          <a:solidFill>
            <a:schemeClr val="tx1"/>
          </a:solidFill>
          <a:latin typeface="Calibri" pitchFamily="34" charset="0"/>
        </a:defRPr>
      </a:lvl8pPr>
      <a:lvl9pPr marL="1466732" algn="l" defTabSz="1042754" rtl="0" fontAlgn="base">
        <a:spcBef>
          <a:spcPct val="0"/>
        </a:spcBef>
        <a:spcAft>
          <a:spcPct val="0"/>
        </a:spcAft>
        <a:defRPr sz="3700">
          <a:solidFill>
            <a:schemeClr val="tx1"/>
          </a:solidFill>
          <a:latin typeface="Calibri" pitchFamily="34" charset="0"/>
        </a:defRPr>
      </a:lvl9pPr>
    </p:titleStyle>
    <p:bodyStyle>
      <a:lvl1pPr marL="390871" indent="-390871" algn="l" defTabSz="1042754" rtl="0" eaLnBrk="0" fontAlgn="base" hangingPunct="0">
        <a:spcBef>
          <a:spcPct val="20000"/>
        </a:spcBef>
        <a:spcAft>
          <a:spcPct val="0"/>
        </a:spcAft>
        <a:buClr>
          <a:srgbClr val="303A96"/>
        </a:buClr>
        <a:buFont typeface="Arial" pitchFamily="34" charset="0"/>
        <a:buChar char="•"/>
        <a:defRPr sz="3200" kern="1200">
          <a:solidFill>
            <a:schemeClr val="tx1"/>
          </a:solidFill>
          <a:latin typeface="Helvetica" pitchFamily="34" charset="0"/>
          <a:ea typeface="Helvetica" charset="0"/>
          <a:cs typeface="Helvetica" pitchFamily="34" charset="0"/>
        </a:defRPr>
      </a:lvl1pPr>
      <a:lvl2pPr marL="846679" indent="-324661" algn="l" defTabSz="1042754" rtl="0" eaLnBrk="0" fontAlgn="base" hangingPunct="0">
        <a:spcBef>
          <a:spcPct val="20000"/>
        </a:spcBef>
        <a:spcAft>
          <a:spcPct val="0"/>
        </a:spcAft>
        <a:buClr>
          <a:srgbClr val="303A96"/>
        </a:buClr>
        <a:buFont typeface="Arial" pitchFamily="34" charset="0"/>
        <a:buChar char="–"/>
        <a:defRPr sz="2700" kern="1200">
          <a:solidFill>
            <a:schemeClr val="tx1"/>
          </a:solidFill>
          <a:latin typeface="Helvetica" pitchFamily="34" charset="0"/>
          <a:ea typeface="Helvetica" charset="0"/>
          <a:cs typeface="Helvetica" pitchFamily="34" charset="0"/>
        </a:defRPr>
      </a:lvl2pPr>
      <a:lvl3pPr marL="1302488" indent="-259731" algn="l" defTabSz="1042754" rtl="0" eaLnBrk="0" fontAlgn="base" hangingPunct="0">
        <a:spcBef>
          <a:spcPct val="20000"/>
        </a:spcBef>
        <a:spcAft>
          <a:spcPct val="0"/>
        </a:spcAft>
        <a:buClr>
          <a:srgbClr val="303A96"/>
        </a:buClr>
        <a:buFont typeface="Arial" pitchFamily="34" charset="0"/>
        <a:buChar char="•"/>
        <a:defRPr sz="2200" kern="1200">
          <a:solidFill>
            <a:schemeClr val="tx1"/>
          </a:solidFill>
          <a:latin typeface="Helvetica" pitchFamily="34" charset="0"/>
          <a:ea typeface="Helvetica" charset="0"/>
          <a:cs typeface="Helvetica" pitchFamily="34" charset="0"/>
        </a:defRPr>
      </a:lvl3pPr>
      <a:lvl4pPr marL="1824503" indent="-259731" algn="l" defTabSz="1042754"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4pPr>
      <a:lvl5pPr marL="2346520" indent="-259731" algn="l" defTabSz="1042754"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5pPr>
      <a:lvl6pPr marL="2868231"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89730"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1227"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2725"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2994" rtl="0" eaLnBrk="1" latinLnBrk="0" hangingPunct="1">
        <a:defRPr sz="2100" kern="1200">
          <a:solidFill>
            <a:schemeClr val="tx1"/>
          </a:solidFill>
          <a:latin typeface="+mn-lt"/>
          <a:ea typeface="+mn-ea"/>
          <a:cs typeface="+mn-cs"/>
        </a:defRPr>
      </a:lvl1pPr>
      <a:lvl2pPr marL="521497" algn="l" defTabSz="1042994" rtl="0" eaLnBrk="1" latinLnBrk="0" hangingPunct="1">
        <a:defRPr sz="2100" kern="1200">
          <a:solidFill>
            <a:schemeClr val="tx1"/>
          </a:solidFill>
          <a:latin typeface="+mn-lt"/>
          <a:ea typeface="+mn-ea"/>
          <a:cs typeface="+mn-cs"/>
        </a:defRPr>
      </a:lvl2pPr>
      <a:lvl3pPr marL="1042994" algn="l" defTabSz="1042994" rtl="0" eaLnBrk="1" latinLnBrk="0" hangingPunct="1">
        <a:defRPr sz="2100" kern="1200">
          <a:solidFill>
            <a:schemeClr val="tx1"/>
          </a:solidFill>
          <a:latin typeface="+mn-lt"/>
          <a:ea typeface="+mn-ea"/>
          <a:cs typeface="+mn-cs"/>
        </a:defRPr>
      </a:lvl3pPr>
      <a:lvl4pPr marL="1564490" algn="l" defTabSz="1042994" rtl="0" eaLnBrk="1" latinLnBrk="0" hangingPunct="1">
        <a:defRPr sz="2100" kern="1200">
          <a:solidFill>
            <a:schemeClr val="tx1"/>
          </a:solidFill>
          <a:latin typeface="+mn-lt"/>
          <a:ea typeface="+mn-ea"/>
          <a:cs typeface="+mn-cs"/>
        </a:defRPr>
      </a:lvl4pPr>
      <a:lvl5pPr marL="2085988" algn="l" defTabSz="1042994" rtl="0" eaLnBrk="1" latinLnBrk="0" hangingPunct="1">
        <a:defRPr sz="2100" kern="1200">
          <a:solidFill>
            <a:schemeClr val="tx1"/>
          </a:solidFill>
          <a:latin typeface="+mn-lt"/>
          <a:ea typeface="+mn-ea"/>
          <a:cs typeface="+mn-cs"/>
        </a:defRPr>
      </a:lvl5pPr>
      <a:lvl6pPr marL="2607486" algn="l" defTabSz="1042994" rtl="0" eaLnBrk="1" latinLnBrk="0" hangingPunct="1">
        <a:defRPr sz="2100" kern="1200">
          <a:solidFill>
            <a:schemeClr val="tx1"/>
          </a:solidFill>
          <a:latin typeface="+mn-lt"/>
          <a:ea typeface="+mn-ea"/>
          <a:cs typeface="+mn-cs"/>
        </a:defRPr>
      </a:lvl6pPr>
      <a:lvl7pPr marL="3128981" algn="l" defTabSz="1042994" rtl="0" eaLnBrk="1" latinLnBrk="0" hangingPunct="1">
        <a:defRPr sz="2100" kern="1200">
          <a:solidFill>
            <a:schemeClr val="tx1"/>
          </a:solidFill>
          <a:latin typeface="+mn-lt"/>
          <a:ea typeface="+mn-ea"/>
          <a:cs typeface="+mn-cs"/>
        </a:defRPr>
      </a:lvl7pPr>
      <a:lvl8pPr marL="3650478" algn="l" defTabSz="1042994" rtl="0" eaLnBrk="1" latinLnBrk="0" hangingPunct="1">
        <a:defRPr sz="2100" kern="1200">
          <a:solidFill>
            <a:schemeClr val="tx1"/>
          </a:solidFill>
          <a:latin typeface="+mn-lt"/>
          <a:ea typeface="+mn-ea"/>
          <a:cs typeface="+mn-cs"/>
        </a:defRPr>
      </a:lvl8pPr>
      <a:lvl9pPr marL="4171975" algn="l" defTabSz="1042994"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3" name="Rectangle 2"/>
          <p:cNvSpPr>
            <a:spLocks noChangeArrowheads="1"/>
          </p:cNvSpPr>
          <p:nvPr/>
        </p:nvSpPr>
        <p:spPr bwMode="auto">
          <a:xfrm>
            <a:off x="0" y="2357454"/>
            <a:ext cx="10972800" cy="2275285"/>
          </a:xfrm>
          <a:prstGeom prst="rect">
            <a:avLst/>
          </a:prstGeom>
          <a:gradFill rotWithShape="1">
            <a:gsLst>
              <a:gs pos="0">
                <a:srgbClr val="9ACA3C"/>
              </a:gs>
              <a:gs pos="100000">
                <a:srgbClr val="9ACA3C">
                  <a:gamma/>
                  <a:tint val="20000"/>
                  <a:invGamma/>
                </a:srgbClr>
              </a:gs>
            </a:gsLst>
            <a:lin ang="18900000" scaled="1"/>
          </a:gradFill>
          <a:ln w="38100">
            <a:solidFill>
              <a:srgbClr val="F57E20"/>
            </a:solidFill>
            <a:miter lim="800000"/>
            <a:headEnd/>
            <a:tailEnd/>
          </a:ln>
        </p:spPr>
        <p:txBody>
          <a:bodyPr lIns="104283" tIns="52139" rIns="104283" bIns="52139"/>
          <a:lstStyle/>
          <a:p>
            <a:pPr defTabSz="1042834">
              <a:defRPr/>
            </a:pPr>
            <a:endParaRPr lang="en-US" dirty="0">
              <a:solidFill>
                <a:prstClr val="white"/>
              </a:solidFill>
              <a:sym typeface="Helvetica Light"/>
            </a:endParaRPr>
          </a:p>
        </p:txBody>
      </p:sp>
      <p:pic>
        <p:nvPicPr>
          <p:cNvPr id="5123" name="Picture 2" descr="image7.png"/>
          <p:cNvPicPr>
            <a:picLocks noChangeAspect="1"/>
          </p:cNvPicPr>
          <p:nvPr userDrawn="1"/>
        </p:nvPicPr>
        <p:blipFill>
          <a:blip r:embed="rId2" cstate="print"/>
          <a:srcRect/>
          <a:stretch>
            <a:fillRect/>
          </a:stretch>
        </p:blipFill>
        <p:spPr bwMode="auto">
          <a:xfrm>
            <a:off x="3199971" y="255989"/>
            <a:ext cx="4337149" cy="1857375"/>
          </a:xfrm>
          <a:prstGeom prst="rect">
            <a:avLst/>
          </a:prstGeom>
          <a:noFill/>
          <a:ln w="12700">
            <a:noFill/>
            <a:miter lim="0"/>
            <a:headEnd/>
            <a:tailEnd/>
          </a:ln>
        </p:spPr>
      </p:pic>
    </p:spTree>
  </p:cSld>
  <p:clrMap bg1="dk1" tx1="lt1" bg2="dk2" tx2="lt2" accent1="accent1" accent2="accent2" accent3="accent3" accent4="accent4" accent5="accent5" accent6="accent6" hlink="hlink" folHlink="folHlink"/>
  <p:hf hdr="0" ftr="0" dt="0"/>
  <p:txStyles>
    <p:titleStyle>
      <a:lvl1pPr algn="ctr" defTabSz="1042754" rtl="0" eaLnBrk="0" fontAlgn="base" hangingPunct="0">
        <a:spcBef>
          <a:spcPct val="0"/>
        </a:spcBef>
        <a:spcAft>
          <a:spcPct val="0"/>
        </a:spcAft>
        <a:defRPr sz="5100" kern="1200">
          <a:solidFill>
            <a:schemeClr val="tx1"/>
          </a:solidFill>
          <a:latin typeface="+mj-lt"/>
          <a:ea typeface="+mj-ea"/>
          <a:cs typeface="+mj-cs"/>
        </a:defRPr>
      </a:lvl1pPr>
      <a:lvl2pPr algn="ctr" defTabSz="1042754" rtl="0" eaLnBrk="0" fontAlgn="base" hangingPunct="0">
        <a:spcBef>
          <a:spcPct val="0"/>
        </a:spcBef>
        <a:spcAft>
          <a:spcPct val="0"/>
        </a:spcAft>
        <a:defRPr sz="5100">
          <a:solidFill>
            <a:schemeClr val="tx1"/>
          </a:solidFill>
          <a:latin typeface="Calibri" pitchFamily="34" charset="0"/>
        </a:defRPr>
      </a:lvl2pPr>
      <a:lvl3pPr algn="ctr" defTabSz="1042754" rtl="0" eaLnBrk="0" fontAlgn="base" hangingPunct="0">
        <a:spcBef>
          <a:spcPct val="0"/>
        </a:spcBef>
        <a:spcAft>
          <a:spcPct val="0"/>
        </a:spcAft>
        <a:defRPr sz="5100">
          <a:solidFill>
            <a:schemeClr val="tx1"/>
          </a:solidFill>
          <a:latin typeface="Calibri" pitchFamily="34" charset="0"/>
        </a:defRPr>
      </a:lvl3pPr>
      <a:lvl4pPr algn="ctr" defTabSz="1042754" rtl="0" eaLnBrk="0" fontAlgn="base" hangingPunct="0">
        <a:spcBef>
          <a:spcPct val="0"/>
        </a:spcBef>
        <a:spcAft>
          <a:spcPct val="0"/>
        </a:spcAft>
        <a:defRPr sz="5100">
          <a:solidFill>
            <a:schemeClr val="tx1"/>
          </a:solidFill>
          <a:latin typeface="Calibri" pitchFamily="34" charset="0"/>
        </a:defRPr>
      </a:lvl4pPr>
      <a:lvl5pPr algn="ctr" defTabSz="1042754" rtl="0" eaLnBrk="0" fontAlgn="base" hangingPunct="0">
        <a:spcBef>
          <a:spcPct val="0"/>
        </a:spcBef>
        <a:spcAft>
          <a:spcPct val="0"/>
        </a:spcAft>
        <a:defRPr sz="5100">
          <a:solidFill>
            <a:schemeClr val="tx1"/>
          </a:solidFill>
          <a:latin typeface="Calibri" pitchFamily="34" charset="0"/>
        </a:defRPr>
      </a:lvl5pPr>
      <a:lvl6pPr marL="366692" algn="ctr" defTabSz="1042754" rtl="0" fontAlgn="base">
        <a:spcBef>
          <a:spcPct val="0"/>
        </a:spcBef>
        <a:spcAft>
          <a:spcPct val="0"/>
        </a:spcAft>
        <a:defRPr sz="5100">
          <a:solidFill>
            <a:schemeClr val="tx1"/>
          </a:solidFill>
          <a:latin typeface="Calibri" pitchFamily="34" charset="0"/>
        </a:defRPr>
      </a:lvl6pPr>
      <a:lvl7pPr marL="733369" algn="ctr" defTabSz="1042754" rtl="0" fontAlgn="base">
        <a:spcBef>
          <a:spcPct val="0"/>
        </a:spcBef>
        <a:spcAft>
          <a:spcPct val="0"/>
        </a:spcAft>
        <a:defRPr sz="5100">
          <a:solidFill>
            <a:schemeClr val="tx1"/>
          </a:solidFill>
          <a:latin typeface="Calibri" pitchFamily="34" charset="0"/>
        </a:defRPr>
      </a:lvl7pPr>
      <a:lvl8pPr marL="1100053" algn="ctr" defTabSz="1042754" rtl="0" fontAlgn="base">
        <a:spcBef>
          <a:spcPct val="0"/>
        </a:spcBef>
        <a:spcAft>
          <a:spcPct val="0"/>
        </a:spcAft>
        <a:defRPr sz="5100">
          <a:solidFill>
            <a:schemeClr val="tx1"/>
          </a:solidFill>
          <a:latin typeface="Calibri" pitchFamily="34" charset="0"/>
        </a:defRPr>
      </a:lvl8pPr>
      <a:lvl9pPr marL="1466732" algn="ctr" defTabSz="1042754" rtl="0" fontAlgn="base">
        <a:spcBef>
          <a:spcPct val="0"/>
        </a:spcBef>
        <a:spcAft>
          <a:spcPct val="0"/>
        </a:spcAft>
        <a:defRPr sz="5100">
          <a:solidFill>
            <a:schemeClr val="tx1"/>
          </a:solidFill>
          <a:latin typeface="Calibri" pitchFamily="34" charset="0"/>
        </a:defRPr>
      </a:lvl9pPr>
    </p:titleStyle>
    <p:bodyStyle>
      <a:lvl1pPr marL="390871" indent="-390871" algn="l" defTabSz="1042754"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1pPr>
      <a:lvl2pPr marL="846679" indent="-324661" algn="l" defTabSz="1042754"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302488" indent="-259731" algn="l" defTabSz="1042754"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24503" indent="-259731" algn="l" defTabSz="1042754"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4pPr>
      <a:lvl5pPr marL="2345245" indent="-259731" algn="l" defTabSz="1042754"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5pPr>
      <a:lvl6pPr marL="2867793" indent="-260708" algn="l" defTabSz="104283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89210" indent="-260708" algn="l" defTabSz="104283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0631" indent="-260708" algn="l" defTabSz="104283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2047" indent="-260708" algn="l" defTabSz="104283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2834" rtl="0" eaLnBrk="1" latinLnBrk="0" hangingPunct="1">
        <a:defRPr sz="2100" kern="1200">
          <a:solidFill>
            <a:schemeClr val="tx1"/>
          </a:solidFill>
          <a:latin typeface="+mn-lt"/>
          <a:ea typeface="+mn-ea"/>
          <a:cs typeface="+mn-cs"/>
        </a:defRPr>
      </a:lvl1pPr>
      <a:lvl2pPr marL="521417" algn="l" defTabSz="1042834" rtl="0" eaLnBrk="1" latinLnBrk="0" hangingPunct="1">
        <a:defRPr sz="2100" kern="1200">
          <a:solidFill>
            <a:schemeClr val="tx1"/>
          </a:solidFill>
          <a:latin typeface="+mn-lt"/>
          <a:ea typeface="+mn-ea"/>
          <a:cs typeface="+mn-cs"/>
        </a:defRPr>
      </a:lvl2pPr>
      <a:lvl3pPr marL="1042834" algn="l" defTabSz="1042834" rtl="0" eaLnBrk="1" latinLnBrk="0" hangingPunct="1">
        <a:defRPr sz="2100" kern="1200">
          <a:solidFill>
            <a:schemeClr val="tx1"/>
          </a:solidFill>
          <a:latin typeface="+mn-lt"/>
          <a:ea typeface="+mn-ea"/>
          <a:cs typeface="+mn-cs"/>
        </a:defRPr>
      </a:lvl3pPr>
      <a:lvl4pPr marL="1564250" algn="l" defTabSz="1042834" rtl="0" eaLnBrk="1" latinLnBrk="0" hangingPunct="1">
        <a:defRPr sz="2100" kern="1200">
          <a:solidFill>
            <a:schemeClr val="tx1"/>
          </a:solidFill>
          <a:latin typeface="+mn-lt"/>
          <a:ea typeface="+mn-ea"/>
          <a:cs typeface="+mn-cs"/>
        </a:defRPr>
      </a:lvl4pPr>
      <a:lvl5pPr marL="2085665" algn="l" defTabSz="1042834" rtl="0" eaLnBrk="1" latinLnBrk="0" hangingPunct="1">
        <a:defRPr sz="2100" kern="1200">
          <a:solidFill>
            <a:schemeClr val="tx1"/>
          </a:solidFill>
          <a:latin typeface="+mn-lt"/>
          <a:ea typeface="+mn-ea"/>
          <a:cs typeface="+mn-cs"/>
        </a:defRPr>
      </a:lvl5pPr>
      <a:lvl6pPr marL="2607085" algn="l" defTabSz="1042834" rtl="0" eaLnBrk="1" latinLnBrk="0" hangingPunct="1">
        <a:defRPr sz="2100" kern="1200">
          <a:solidFill>
            <a:schemeClr val="tx1"/>
          </a:solidFill>
          <a:latin typeface="+mn-lt"/>
          <a:ea typeface="+mn-ea"/>
          <a:cs typeface="+mn-cs"/>
        </a:defRPr>
      </a:lvl6pPr>
      <a:lvl7pPr marL="3128502" algn="l" defTabSz="1042834" rtl="0" eaLnBrk="1" latinLnBrk="0" hangingPunct="1">
        <a:defRPr sz="2100" kern="1200">
          <a:solidFill>
            <a:schemeClr val="tx1"/>
          </a:solidFill>
          <a:latin typeface="+mn-lt"/>
          <a:ea typeface="+mn-ea"/>
          <a:cs typeface="+mn-cs"/>
        </a:defRPr>
      </a:lvl7pPr>
      <a:lvl8pPr marL="3649917" algn="l" defTabSz="1042834" rtl="0" eaLnBrk="1" latinLnBrk="0" hangingPunct="1">
        <a:defRPr sz="2100" kern="1200">
          <a:solidFill>
            <a:schemeClr val="tx1"/>
          </a:solidFill>
          <a:latin typeface="+mn-lt"/>
          <a:ea typeface="+mn-ea"/>
          <a:cs typeface="+mn-cs"/>
        </a:defRPr>
      </a:lvl8pPr>
      <a:lvl9pPr marL="4171335" algn="l" defTabSz="1042834"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544243"/>
            <a:ext cx="10972800" cy="57709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4300" tIns="52147" rIns="104300" bIns="52147" anchor="ctr"/>
          <a:lstStyle/>
          <a:p>
            <a:pPr algn="ctr" defTabSz="468541" fontAlgn="base" hangingPunct="0">
              <a:spcBef>
                <a:spcPct val="0"/>
              </a:spcBef>
              <a:spcAft>
                <a:spcPct val="0"/>
              </a:spcAft>
              <a:defRPr/>
            </a:pPr>
            <a:endParaRPr lang="en-US" sz="2900" dirty="0">
              <a:solidFill>
                <a:prstClr val="white"/>
              </a:solidFill>
              <a:sym typeface="Helvetica Light" charset="0"/>
            </a:endParaRPr>
          </a:p>
        </p:txBody>
      </p:sp>
      <p:sp>
        <p:nvSpPr>
          <p:cNvPr id="1027" name="Rectangle 2"/>
          <p:cNvSpPr>
            <a:spLocks noChangeArrowheads="1"/>
          </p:cNvSpPr>
          <p:nvPr/>
        </p:nvSpPr>
        <p:spPr bwMode="auto">
          <a:xfrm>
            <a:off x="0" y="244078"/>
            <a:ext cx="10972800" cy="1290638"/>
          </a:xfrm>
          <a:prstGeom prst="rect">
            <a:avLst/>
          </a:prstGeom>
          <a:gradFill rotWithShape="1">
            <a:gsLst>
              <a:gs pos="0">
                <a:srgbClr val="9ACA3C"/>
              </a:gs>
              <a:gs pos="100000">
                <a:srgbClr val="EBF4D8"/>
              </a:gs>
            </a:gsLst>
            <a:lin ang="18900000" scaled="1"/>
          </a:gradFill>
          <a:ln w="38100">
            <a:solidFill>
              <a:srgbClr val="303A96"/>
            </a:solidFill>
            <a:miter lim="800000"/>
            <a:headEnd/>
            <a:tailEnd/>
          </a:ln>
        </p:spPr>
        <p:txBody>
          <a:bodyPr lIns="104300" tIns="52147" rIns="104300" bIns="52147"/>
          <a:lstStyle/>
          <a:p>
            <a:pPr algn="ctr" defTabSz="468541" fontAlgn="base" hangingPunct="0">
              <a:spcBef>
                <a:spcPct val="0"/>
              </a:spcBef>
              <a:spcAft>
                <a:spcPct val="0"/>
              </a:spcAft>
              <a:defRPr/>
            </a:pPr>
            <a:endParaRPr lang="en-US" sz="2900" dirty="0">
              <a:solidFill>
                <a:srgbClr val="000000"/>
              </a:solidFill>
              <a:latin typeface="Helvetica Light" charset="0"/>
              <a:sym typeface="Helvetica Light" charset="0"/>
            </a:endParaRPr>
          </a:p>
        </p:txBody>
      </p:sp>
      <p:sp>
        <p:nvSpPr>
          <p:cNvPr id="8196" name="Text Placeholder 2"/>
          <p:cNvSpPr>
            <a:spLocks noGrp="1"/>
          </p:cNvSpPr>
          <p:nvPr>
            <p:ph type="body" idx="1"/>
          </p:nvPr>
        </p:nvSpPr>
        <p:spPr bwMode="auto">
          <a:xfrm>
            <a:off x="549181" y="1707357"/>
            <a:ext cx="9874448" cy="4826794"/>
          </a:xfrm>
          <a:prstGeom prst="rect">
            <a:avLst/>
          </a:prstGeom>
          <a:noFill/>
          <a:ln w="9525">
            <a:noFill/>
            <a:miter lim="800000"/>
            <a:headEnd/>
            <a:tailEnd/>
          </a:ln>
        </p:spPr>
        <p:txBody>
          <a:bodyPr vert="horz" wrap="square" lIns="104300" tIns="52147" rIns="104300" bIns="521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0423627" y="6925866"/>
            <a:ext cx="549176" cy="389334"/>
          </a:xfrm>
          <a:prstGeom prst="rect">
            <a:avLst/>
          </a:prstGeom>
        </p:spPr>
        <p:txBody>
          <a:bodyPr vert="horz" wrap="square" lIns="104300" tIns="52147" rIns="104300" bIns="52147" numCol="1" anchor="ctr" anchorCtr="0" compatLnSpc="1">
            <a:prstTxWarp prst="textNoShape">
              <a:avLst/>
            </a:prstTxWarp>
          </a:bodyPr>
          <a:lstStyle>
            <a:lvl1pPr algn="r" defTabSz="467270" fontAlgn="base" hangingPunct="0">
              <a:spcBef>
                <a:spcPct val="0"/>
              </a:spcBef>
              <a:spcAft>
                <a:spcPct val="0"/>
              </a:spcAft>
              <a:defRPr sz="1400" b="1">
                <a:solidFill>
                  <a:srgbClr val="F57E20"/>
                </a:solidFill>
              </a:defRPr>
            </a:lvl1pPr>
          </a:lstStyle>
          <a:p>
            <a:pPr>
              <a:defRPr/>
            </a:pPr>
            <a:fld id="{43EBC684-0657-417C-B065-337AA0B0C918}" type="slidenum">
              <a:rPr lang="en-US" smtClean="0">
                <a:latin typeface="Helvetica Light"/>
                <a:sym typeface="Helvetica Light"/>
              </a:rPr>
              <a:pPr>
                <a:defRPr/>
              </a:pPr>
              <a:t>‹#›</a:t>
            </a:fld>
            <a:endParaRPr lang="en-US" dirty="0">
              <a:latin typeface="Helvetica Light"/>
              <a:sym typeface="Helvetica Light"/>
            </a:endParaRPr>
          </a:p>
        </p:txBody>
      </p:sp>
      <p:pic>
        <p:nvPicPr>
          <p:cNvPr id="8198" name="Picture 7"/>
          <p:cNvPicPr>
            <a:picLocks noChangeAspect="1" noChangeArrowheads="1"/>
          </p:cNvPicPr>
          <p:nvPr/>
        </p:nvPicPr>
        <p:blipFill>
          <a:blip r:embed="rId25" cstate="print"/>
          <a:srcRect/>
          <a:stretch>
            <a:fillRect/>
          </a:stretch>
        </p:blipFill>
        <p:spPr bwMode="auto">
          <a:xfrm>
            <a:off x="133947" y="6584173"/>
            <a:ext cx="1512244" cy="650081"/>
          </a:xfrm>
          <a:prstGeom prst="rect">
            <a:avLst/>
          </a:prstGeom>
          <a:noFill/>
          <a:ln w="9525">
            <a:noFill/>
            <a:miter lim="800000"/>
            <a:headEnd/>
            <a:tailEnd/>
          </a:ln>
        </p:spPr>
      </p:pic>
      <p:sp>
        <p:nvSpPr>
          <p:cNvPr id="8199" name="Title Placeholder 1"/>
          <p:cNvSpPr>
            <a:spLocks noGrp="1"/>
          </p:cNvSpPr>
          <p:nvPr>
            <p:ph type="title"/>
          </p:nvPr>
        </p:nvSpPr>
        <p:spPr bwMode="auto">
          <a:xfrm>
            <a:off x="549181" y="292894"/>
            <a:ext cx="9874448" cy="1219200"/>
          </a:xfrm>
          <a:prstGeom prst="rect">
            <a:avLst/>
          </a:prstGeom>
          <a:noFill/>
          <a:ln w="9525">
            <a:noFill/>
            <a:miter lim="800000"/>
            <a:headEnd/>
            <a:tailEnd/>
          </a:ln>
        </p:spPr>
        <p:txBody>
          <a:bodyPr vert="horz" wrap="square" lIns="104300" tIns="52147" rIns="104300" bIns="52147"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986" r:id="rId23"/>
  </p:sldLayoutIdLst>
  <p:timing>
    <p:tnLst>
      <p:par>
        <p:cTn xmlns:p14="http://schemas.microsoft.com/office/powerpoint/2010/main" id="1" dur="indefinite" restart="never" nodeType="tmRoot"/>
      </p:par>
    </p:tnLst>
  </p:timing>
  <p:hf sldNum="0" hdr="0" dt="0"/>
  <p:txStyles>
    <p:titleStyle>
      <a:lvl1pPr algn="l" defTabSz="1042754" rtl="0" eaLnBrk="0" fontAlgn="base" hangingPunct="0">
        <a:spcBef>
          <a:spcPct val="0"/>
        </a:spcBef>
        <a:spcAft>
          <a:spcPct val="0"/>
        </a:spcAft>
        <a:defRPr sz="3700" kern="1200">
          <a:solidFill>
            <a:schemeClr val="tx1"/>
          </a:solidFill>
          <a:latin typeface="Helvetica" pitchFamily="34" charset="0"/>
          <a:ea typeface="Helvetica" charset="0"/>
          <a:cs typeface="Helvetica" pitchFamily="34" charset="0"/>
        </a:defRPr>
      </a:lvl1pPr>
      <a:lvl2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2pPr>
      <a:lvl3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3pPr>
      <a:lvl4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4pPr>
      <a:lvl5pPr algn="l" defTabSz="1042754" rtl="0" eaLnBrk="0" fontAlgn="base" hangingPunct="0">
        <a:spcBef>
          <a:spcPct val="0"/>
        </a:spcBef>
        <a:spcAft>
          <a:spcPct val="0"/>
        </a:spcAft>
        <a:defRPr sz="3700">
          <a:solidFill>
            <a:schemeClr val="tx1"/>
          </a:solidFill>
          <a:latin typeface="Helvetica" charset="0"/>
          <a:ea typeface="Helvetica" charset="0"/>
          <a:cs typeface="Helvetica" charset="0"/>
        </a:defRPr>
      </a:lvl5pPr>
      <a:lvl6pPr marL="366692" algn="l" defTabSz="1042754" rtl="0" fontAlgn="base">
        <a:spcBef>
          <a:spcPct val="0"/>
        </a:spcBef>
        <a:spcAft>
          <a:spcPct val="0"/>
        </a:spcAft>
        <a:defRPr sz="3700">
          <a:solidFill>
            <a:schemeClr val="tx1"/>
          </a:solidFill>
          <a:latin typeface="Calibri" pitchFamily="34" charset="0"/>
        </a:defRPr>
      </a:lvl6pPr>
      <a:lvl7pPr marL="733369" algn="l" defTabSz="1042754" rtl="0" fontAlgn="base">
        <a:spcBef>
          <a:spcPct val="0"/>
        </a:spcBef>
        <a:spcAft>
          <a:spcPct val="0"/>
        </a:spcAft>
        <a:defRPr sz="3700">
          <a:solidFill>
            <a:schemeClr val="tx1"/>
          </a:solidFill>
          <a:latin typeface="Calibri" pitchFamily="34" charset="0"/>
        </a:defRPr>
      </a:lvl7pPr>
      <a:lvl8pPr marL="1100053" algn="l" defTabSz="1042754" rtl="0" fontAlgn="base">
        <a:spcBef>
          <a:spcPct val="0"/>
        </a:spcBef>
        <a:spcAft>
          <a:spcPct val="0"/>
        </a:spcAft>
        <a:defRPr sz="3700">
          <a:solidFill>
            <a:schemeClr val="tx1"/>
          </a:solidFill>
          <a:latin typeface="Calibri" pitchFamily="34" charset="0"/>
        </a:defRPr>
      </a:lvl8pPr>
      <a:lvl9pPr marL="1466732" algn="l" defTabSz="1042754" rtl="0" fontAlgn="base">
        <a:spcBef>
          <a:spcPct val="0"/>
        </a:spcBef>
        <a:spcAft>
          <a:spcPct val="0"/>
        </a:spcAft>
        <a:defRPr sz="3700">
          <a:solidFill>
            <a:schemeClr val="tx1"/>
          </a:solidFill>
          <a:latin typeface="Calibri" pitchFamily="34" charset="0"/>
        </a:defRPr>
      </a:lvl9pPr>
    </p:titleStyle>
    <p:bodyStyle>
      <a:lvl1pPr marL="390871" indent="-390871" algn="l" defTabSz="1042754" rtl="0" eaLnBrk="0" fontAlgn="base" hangingPunct="0">
        <a:spcBef>
          <a:spcPct val="20000"/>
        </a:spcBef>
        <a:spcAft>
          <a:spcPct val="0"/>
        </a:spcAft>
        <a:buClr>
          <a:srgbClr val="303A96"/>
        </a:buClr>
        <a:buFont typeface="Arial" pitchFamily="34" charset="0"/>
        <a:buChar char="•"/>
        <a:defRPr sz="3200" kern="1200">
          <a:solidFill>
            <a:schemeClr val="tx1"/>
          </a:solidFill>
          <a:latin typeface="Helvetica" pitchFamily="34" charset="0"/>
          <a:ea typeface="Helvetica" charset="0"/>
          <a:cs typeface="Helvetica" pitchFamily="34" charset="0"/>
        </a:defRPr>
      </a:lvl1pPr>
      <a:lvl2pPr marL="846679" indent="-324661" algn="l" defTabSz="1042754" rtl="0" eaLnBrk="0" fontAlgn="base" hangingPunct="0">
        <a:spcBef>
          <a:spcPct val="20000"/>
        </a:spcBef>
        <a:spcAft>
          <a:spcPct val="0"/>
        </a:spcAft>
        <a:buClr>
          <a:srgbClr val="303A96"/>
        </a:buClr>
        <a:buFont typeface="Arial" pitchFamily="34" charset="0"/>
        <a:buChar char="–"/>
        <a:defRPr sz="2700" kern="1200">
          <a:solidFill>
            <a:schemeClr val="tx1"/>
          </a:solidFill>
          <a:latin typeface="Helvetica" pitchFamily="34" charset="0"/>
          <a:ea typeface="Helvetica" charset="0"/>
          <a:cs typeface="Helvetica" pitchFamily="34" charset="0"/>
        </a:defRPr>
      </a:lvl2pPr>
      <a:lvl3pPr marL="1302488" indent="-259731" algn="l" defTabSz="1042754" rtl="0" eaLnBrk="0" fontAlgn="base" hangingPunct="0">
        <a:spcBef>
          <a:spcPct val="20000"/>
        </a:spcBef>
        <a:spcAft>
          <a:spcPct val="0"/>
        </a:spcAft>
        <a:buClr>
          <a:srgbClr val="303A96"/>
        </a:buClr>
        <a:buFont typeface="Arial" pitchFamily="34" charset="0"/>
        <a:buChar char="•"/>
        <a:defRPr sz="2200" kern="1200">
          <a:solidFill>
            <a:schemeClr val="tx1"/>
          </a:solidFill>
          <a:latin typeface="Helvetica" pitchFamily="34" charset="0"/>
          <a:ea typeface="Helvetica" charset="0"/>
          <a:cs typeface="Helvetica" pitchFamily="34" charset="0"/>
        </a:defRPr>
      </a:lvl3pPr>
      <a:lvl4pPr marL="1824503" indent="-259731" algn="l" defTabSz="1042754"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4pPr>
      <a:lvl5pPr marL="2346520" indent="-259731" algn="l" defTabSz="1042754"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5pPr>
      <a:lvl6pPr marL="2868231"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89730"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1227"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2725" indent="-260749" algn="l" defTabSz="104299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2994" rtl="0" eaLnBrk="1" latinLnBrk="0" hangingPunct="1">
        <a:defRPr sz="2100" kern="1200">
          <a:solidFill>
            <a:schemeClr val="tx1"/>
          </a:solidFill>
          <a:latin typeface="+mn-lt"/>
          <a:ea typeface="+mn-ea"/>
          <a:cs typeface="+mn-cs"/>
        </a:defRPr>
      </a:lvl1pPr>
      <a:lvl2pPr marL="521497" algn="l" defTabSz="1042994" rtl="0" eaLnBrk="1" latinLnBrk="0" hangingPunct="1">
        <a:defRPr sz="2100" kern="1200">
          <a:solidFill>
            <a:schemeClr val="tx1"/>
          </a:solidFill>
          <a:latin typeface="+mn-lt"/>
          <a:ea typeface="+mn-ea"/>
          <a:cs typeface="+mn-cs"/>
        </a:defRPr>
      </a:lvl2pPr>
      <a:lvl3pPr marL="1042994" algn="l" defTabSz="1042994" rtl="0" eaLnBrk="1" latinLnBrk="0" hangingPunct="1">
        <a:defRPr sz="2100" kern="1200">
          <a:solidFill>
            <a:schemeClr val="tx1"/>
          </a:solidFill>
          <a:latin typeface="+mn-lt"/>
          <a:ea typeface="+mn-ea"/>
          <a:cs typeface="+mn-cs"/>
        </a:defRPr>
      </a:lvl3pPr>
      <a:lvl4pPr marL="1564490" algn="l" defTabSz="1042994" rtl="0" eaLnBrk="1" latinLnBrk="0" hangingPunct="1">
        <a:defRPr sz="2100" kern="1200">
          <a:solidFill>
            <a:schemeClr val="tx1"/>
          </a:solidFill>
          <a:latin typeface="+mn-lt"/>
          <a:ea typeface="+mn-ea"/>
          <a:cs typeface="+mn-cs"/>
        </a:defRPr>
      </a:lvl4pPr>
      <a:lvl5pPr marL="2085988" algn="l" defTabSz="1042994" rtl="0" eaLnBrk="1" latinLnBrk="0" hangingPunct="1">
        <a:defRPr sz="2100" kern="1200">
          <a:solidFill>
            <a:schemeClr val="tx1"/>
          </a:solidFill>
          <a:latin typeface="+mn-lt"/>
          <a:ea typeface="+mn-ea"/>
          <a:cs typeface="+mn-cs"/>
        </a:defRPr>
      </a:lvl5pPr>
      <a:lvl6pPr marL="2607486" algn="l" defTabSz="1042994" rtl="0" eaLnBrk="1" latinLnBrk="0" hangingPunct="1">
        <a:defRPr sz="2100" kern="1200">
          <a:solidFill>
            <a:schemeClr val="tx1"/>
          </a:solidFill>
          <a:latin typeface="+mn-lt"/>
          <a:ea typeface="+mn-ea"/>
          <a:cs typeface="+mn-cs"/>
        </a:defRPr>
      </a:lvl6pPr>
      <a:lvl7pPr marL="3128981" algn="l" defTabSz="1042994" rtl="0" eaLnBrk="1" latinLnBrk="0" hangingPunct="1">
        <a:defRPr sz="2100" kern="1200">
          <a:solidFill>
            <a:schemeClr val="tx1"/>
          </a:solidFill>
          <a:latin typeface="+mn-lt"/>
          <a:ea typeface="+mn-ea"/>
          <a:cs typeface="+mn-cs"/>
        </a:defRPr>
      </a:lvl7pPr>
      <a:lvl8pPr marL="3650478" algn="l" defTabSz="1042994" rtl="0" eaLnBrk="1" latinLnBrk="0" hangingPunct="1">
        <a:defRPr sz="2100" kern="1200">
          <a:solidFill>
            <a:schemeClr val="tx1"/>
          </a:solidFill>
          <a:latin typeface="+mn-lt"/>
          <a:ea typeface="+mn-ea"/>
          <a:cs typeface="+mn-cs"/>
        </a:defRPr>
      </a:lvl8pPr>
      <a:lvl9pPr marL="4171975" algn="l" defTabSz="1042994"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3" name="Rectangle 2"/>
          <p:cNvSpPr>
            <a:spLocks noChangeArrowheads="1"/>
          </p:cNvSpPr>
          <p:nvPr/>
        </p:nvSpPr>
        <p:spPr bwMode="auto">
          <a:xfrm>
            <a:off x="0" y="2357445"/>
            <a:ext cx="10972800" cy="2275285"/>
          </a:xfrm>
          <a:prstGeom prst="rect">
            <a:avLst/>
          </a:prstGeom>
          <a:gradFill rotWithShape="1">
            <a:gsLst>
              <a:gs pos="0">
                <a:srgbClr val="9ACA3C"/>
              </a:gs>
              <a:gs pos="100000">
                <a:srgbClr val="9ACA3C">
                  <a:gamma/>
                  <a:tint val="20000"/>
                  <a:invGamma/>
                </a:srgbClr>
              </a:gs>
            </a:gsLst>
            <a:lin ang="18900000" scaled="1"/>
          </a:gradFill>
          <a:ln w="38100">
            <a:solidFill>
              <a:srgbClr val="F57E20"/>
            </a:solidFill>
            <a:miter lim="800000"/>
            <a:headEnd/>
            <a:tailEnd/>
          </a:ln>
        </p:spPr>
        <p:txBody>
          <a:bodyPr lIns="104384" tIns="52192" rIns="104384" bIns="52192"/>
          <a:lstStyle/>
          <a:p>
            <a:pPr defTabSz="1043848">
              <a:defRPr/>
            </a:pPr>
            <a:endParaRPr lang="en-US" dirty="0">
              <a:solidFill>
                <a:prstClr val="white"/>
              </a:solidFill>
              <a:sym typeface="Helvetica Light"/>
            </a:endParaRPr>
          </a:p>
        </p:txBody>
      </p:sp>
      <p:pic>
        <p:nvPicPr>
          <p:cNvPr id="6147" name="Picture 2" descr="image7.png"/>
          <p:cNvPicPr>
            <a:picLocks noChangeAspect="1"/>
          </p:cNvPicPr>
          <p:nvPr userDrawn="1"/>
        </p:nvPicPr>
        <p:blipFill>
          <a:blip r:embed="rId2" cstate="print"/>
          <a:srcRect/>
          <a:stretch>
            <a:fillRect/>
          </a:stretch>
        </p:blipFill>
        <p:spPr bwMode="auto">
          <a:xfrm>
            <a:off x="3199961" y="255986"/>
            <a:ext cx="4337149" cy="1857375"/>
          </a:xfrm>
          <a:prstGeom prst="rect">
            <a:avLst/>
          </a:prstGeom>
          <a:noFill/>
          <a:ln w="12700">
            <a:noFill/>
            <a:miter lim="0"/>
            <a:headEnd/>
            <a:tailEnd/>
          </a:ln>
        </p:spPr>
      </p:pic>
    </p:spTree>
  </p:cSld>
  <p:clrMap bg1="dk1" tx1="lt1" bg2="dk2" tx2="lt2" accent1="accent1" accent2="accent2" accent3="accent3" accent4="accent4" accent5="accent5" accent6="accent6" hlink="hlink" folHlink="folHlink"/>
  <p:hf hdr="0" ftr="0" dt="0"/>
  <p:txStyles>
    <p:titleStyle>
      <a:lvl1pPr algn="ctr" defTabSz="1043769" rtl="0" eaLnBrk="0" fontAlgn="base" hangingPunct="0">
        <a:spcBef>
          <a:spcPct val="0"/>
        </a:spcBef>
        <a:spcAft>
          <a:spcPct val="0"/>
        </a:spcAft>
        <a:defRPr sz="5100" kern="1200">
          <a:solidFill>
            <a:schemeClr val="tx1"/>
          </a:solidFill>
          <a:latin typeface="+mj-lt"/>
          <a:ea typeface="+mj-ea"/>
          <a:cs typeface="+mj-cs"/>
        </a:defRPr>
      </a:lvl1pPr>
      <a:lvl2pPr algn="ctr" defTabSz="1043769" rtl="0" eaLnBrk="0" fontAlgn="base" hangingPunct="0">
        <a:spcBef>
          <a:spcPct val="0"/>
        </a:spcBef>
        <a:spcAft>
          <a:spcPct val="0"/>
        </a:spcAft>
        <a:defRPr sz="5100">
          <a:solidFill>
            <a:schemeClr val="tx1"/>
          </a:solidFill>
          <a:latin typeface="Calibri" pitchFamily="34" charset="0"/>
        </a:defRPr>
      </a:lvl2pPr>
      <a:lvl3pPr algn="ctr" defTabSz="1043769" rtl="0" eaLnBrk="0" fontAlgn="base" hangingPunct="0">
        <a:spcBef>
          <a:spcPct val="0"/>
        </a:spcBef>
        <a:spcAft>
          <a:spcPct val="0"/>
        </a:spcAft>
        <a:defRPr sz="5100">
          <a:solidFill>
            <a:schemeClr val="tx1"/>
          </a:solidFill>
          <a:latin typeface="Calibri" pitchFamily="34" charset="0"/>
        </a:defRPr>
      </a:lvl3pPr>
      <a:lvl4pPr algn="ctr" defTabSz="1043769" rtl="0" eaLnBrk="0" fontAlgn="base" hangingPunct="0">
        <a:spcBef>
          <a:spcPct val="0"/>
        </a:spcBef>
        <a:spcAft>
          <a:spcPct val="0"/>
        </a:spcAft>
        <a:defRPr sz="5100">
          <a:solidFill>
            <a:schemeClr val="tx1"/>
          </a:solidFill>
          <a:latin typeface="Calibri" pitchFamily="34" charset="0"/>
        </a:defRPr>
      </a:lvl4pPr>
      <a:lvl5pPr algn="ctr" defTabSz="1043769" rtl="0" eaLnBrk="0" fontAlgn="base" hangingPunct="0">
        <a:spcBef>
          <a:spcPct val="0"/>
        </a:spcBef>
        <a:spcAft>
          <a:spcPct val="0"/>
        </a:spcAft>
        <a:defRPr sz="5100">
          <a:solidFill>
            <a:schemeClr val="tx1"/>
          </a:solidFill>
          <a:latin typeface="Calibri" pitchFamily="34" charset="0"/>
        </a:defRPr>
      </a:lvl5pPr>
      <a:lvl6pPr marL="367044" algn="ctr" defTabSz="1043769" rtl="0" fontAlgn="base">
        <a:spcBef>
          <a:spcPct val="0"/>
        </a:spcBef>
        <a:spcAft>
          <a:spcPct val="0"/>
        </a:spcAft>
        <a:defRPr sz="5100">
          <a:solidFill>
            <a:schemeClr val="tx1"/>
          </a:solidFill>
          <a:latin typeface="Calibri" pitchFamily="34" charset="0"/>
        </a:defRPr>
      </a:lvl6pPr>
      <a:lvl7pPr marL="734081" algn="ctr" defTabSz="1043769" rtl="0" fontAlgn="base">
        <a:spcBef>
          <a:spcPct val="0"/>
        </a:spcBef>
        <a:spcAft>
          <a:spcPct val="0"/>
        </a:spcAft>
        <a:defRPr sz="5100">
          <a:solidFill>
            <a:schemeClr val="tx1"/>
          </a:solidFill>
          <a:latin typeface="Calibri" pitchFamily="34" charset="0"/>
        </a:defRPr>
      </a:lvl7pPr>
      <a:lvl8pPr marL="1101122" algn="ctr" defTabSz="1043769" rtl="0" fontAlgn="base">
        <a:spcBef>
          <a:spcPct val="0"/>
        </a:spcBef>
        <a:spcAft>
          <a:spcPct val="0"/>
        </a:spcAft>
        <a:defRPr sz="5100">
          <a:solidFill>
            <a:schemeClr val="tx1"/>
          </a:solidFill>
          <a:latin typeface="Calibri" pitchFamily="34" charset="0"/>
        </a:defRPr>
      </a:lvl8pPr>
      <a:lvl9pPr marL="1468160" algn="ctr" defTabSz="1043769" rtl="0" fontAlgn="base">
        <a:spcBef>
          <a:spcPct val="0"/>
        </a:spcBef>
        <a:spcAft>
          <a:spcPct val="0"/>
        </a:spcAft>
        <a:defRPr sz="5100">
          <a:solidFill>
            <a:schemeClr val="tx1"/>
          </a:solidFill>
          <a:latin typeface="Calibri" pitchFamily="34" charset="0"/>
        </a:defRPr>
      </a:lvl9pPr>
    </p:titleStyle>
    <p:bodyStyle>
      <a:lvl1pPr marL="391253" indent="-391253" algn="l" defTabSz="1043769"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1pPr>
      <a:lvl2pPr marL="847504" indent="-324980" algn="l" defTabSz="1043769"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303756" indent="-259984" algn="l" defTabSz="1043769"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26279" indent="-259984" algn="l" defTabSz="1043769"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4pPr>
      <a:lvl5pPr marL="2347527" indent="-259984" algn="l" defTabSz="1043769"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5pPr>
      <a:lvl6pPr marL="2870583"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92506"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4432"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6354"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3848" rtl="0" eaLnBrk="1" latinLnBrk="0" hangingPunct="1">
        <a:defRPr sz="2100" kern="1200">
          <a:solidFill>
            <a:schemeClr val="tx1"/>
          </a:solidFill>
          <a:latin typeface="+mn-lt"/>
          <a:ea typeface="+mn-ea"/>
          <a:cs typeface="+mn-cs"/>
        </a:defRPr>
      </a:lvl1pPr>
      <a:lvl2pPr marL="521924" algn="l" defTabSz="1043848" rtl="0" eaLnBrk="1" latinLnBrk="0" hangingPunct="1">
        <a:defRPr sz="2100" kern="1200">
          <a:solidFill>
            <a:schemeClr val="tx1"/>
          </a:solidFill>
          <a:latin typeface="+mn-lt"/>
          <a:ea typeface="+mn-ea"/>
          <a:cs typeface="+mn-cs"/>
        </a:defRPr>
      </a:lvl2pPr>
      <a:lvl3pPr marL="1043848" algn="l" defTabSz="1043848" rtl="0" eaLnBrk="1" latinLnBrk="0" hangingPunct="1">
        <a:defRPr sz="2100" kern="1200">
          <a:solidFill>
            <a:schemeClr val="tx1"/>
          </a:solidFill>
          <a:latin typeface="+mn-lt"/>
          <a:ea typeface="+mn-ea"/>
          <a:cs typeface="+mn-cs"/>
        </a:defRPr>
      </a:lvl3pPr>
      <a:lvl4pPr marL="1565773" algn="l" defTabSz="1043848" rtl="0" eaLnBrk="1" latinLnBrk="0" hangingPunct="1">
        <a:defRPr sz="2100" kern="1200">
          <a:solidFill>
            <a:schemeClr val="tx1"/>
          </a:solidFill>
          <a:latin typeface="+mn-lt"/>
          <a:ea typeface="+mn-ea"/>
          <a:cs typeface="+mn-cs"/>
        </a:defRPr>
      </a:lvl4pPr>
      <a:lvl5pPr marL="2087695" algn="l" defTabSz="1043848" rtl="0" eaLnBrk="1" latinLnBrk="0" hangingPunct="1">
        <a:defRPr sz="2100" kern="1200">
          <a:solidFill>
            <a:schemeClr val="tx1"/>
          </a:solidFill>
          <a:latin typeface="+mn-lt"/>
          <a:ea typeface="+mn-ea"/>
          <a:cs typeface="+mn-cs"/>
        </a:defRPr>
      </a:lvl5pPr>
      <a:lvl6pPr marL="2609621" algn="l" defTabSz="1043848" rtl="0" eaLnBrk="1" latinLnBrk="0" hangingPunct="1">
        <a:defRPr sz="2100" kern="1200">
          <a:solidFill>
            <a:schemeClr val="tx1"/>
          </a:solidFill>
          <a:latin typeface="+mn-lt"/>
          <a:ea typeface="+mn-ea"/>
          <a:cs typeface="+mn-cs"/>
        </a:defRPr>
      </a:lvl6pPr>
      <a:lvl7pPr marL="3131545" algn="l" defTabSz="1043848" rtl="0" eaLnBrk="1" latinLnBrk="0" hangingPunct="1">
        <a:defRPr sz="2100" kern="1200">
          <a:solidFill>
            <a:schemeClr val="tx1"/>
          </a:solidFill>
          <a:latin typeface="+mn-lt"/>
          <a:ea typeface="+mn-ea"/>
          <a:cs typeface="+mn-cs"/>
        </a:defRPr>
      </a:lvl7pPr>
      <a:lvl8pPr marL="3653467" algn="l" defTabSz="1043848" rtl="0" eaLnBrk="1" latinLnBrk="0" hangingPunct="1">
        <a:defRPr sz="2100" kern="1200">
          <a:solidFill>
            <a:schemeClr val="tx1"/>
          </a:solidFill>
          <a:latin typeface="+mn-lt"/>
          <a:ea typeface="+mn-ea"/>
          <a:cs typeface="+mn-cs"/>
        </a:defRPr>
      </a:lvl8pPr>
      <a:lvl9pPr marL="4175393" algn="l" defTabSz="1043848"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544243"/>
            <a:ext cx="10972800" cy="57709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4388" tIns="52194" rIns="104388" bIns="52194" anchor="ctr"/>
          <a:lstStyle/>
          <a:p>
            <a:pPr algn="ctr" defTabSz="468939" fontAlgn="base" hangingPunct="0">
              <a:spcBef>
                <a:spcPct val="0"/>
              </a:spcBef>
              <a:spcAft>
                <a:spcPct val="0"/>
              </a:spcAft>
              <a:defRPr/>
            </a:pPr>
            <a:endParaRPr lang="en-US" sz="2900" dirty="0">
              <a:solidFill>
                <a:prstClr val="white"/>
              </a:solidFill>
              <a:sym typeface="Helvetica Light" charset="0"/>
            </a:endParaRPr>
          </a:p>
        </p:txBody>
      </p:sp>
      <p:sp>
        <p:nvSpPr>
          <p:cNvPr id="1027" name="Rectangle 2"/>
          <p:cNvSpPr>
            <a:spLocks noChangeArrowheads="1"/>
          </p:cNvSpPr>
          <p:nvPr/>
        </p:nvSpPr>
        <p:spPr bwMode="auto">
          <a:xfrm>
            <a:off x="0" y="244078"/>
            <a:ext cx="10972800" cy="1290638"/>
          </a:xfrm>
          <a:prstGeom prst="rect">
            <a:avLst/>
          </a:prstGeom>
          <a:gradFill rotWithShape="1">
            <a:gsLst>
              <a:gs pos="0">
                <a:srgbClr val="9ACA3C"/>
              </a:gs>
              <a:gs pos="100000">
                <a:srgbClr val="EBF4D8"/>
              </a:gs>
            </a:gsLst>
            <a:lin ang="18900000" scaled="1"/>
          </a:gradFill>
          <a:ln w="38100">
            <a:solidFill>
              <a:srgbClr val="303A96"/>
            </a:solidFill>
            <a:miter lim="800000"/>
            <a:headEnd/>
            <a:tailEnd/>
          </a:ln>
        </p:spPr>
        <p:txBody>
          <a:bodyPr lIns="104388" tIns="52194" rIns="104388" bIns="52194"/>
          <a:lstStyle/>
          <a:p>
            <a:pPr algn="ctr" defTabSz="468939" fontAlgn="base" hangingPunct="0">
              <a:spcBef>
                <a:spcPct val="0"/>
              </a:spcBef>
              <a:spcAft>
                <a:spcPct val="0"/>
              </a:spcAft>
              <a:defRPr/>
            </a:pPr>
            <a:endParaRPr lang="en-US" sz="2900" dirty="0">
              <a:solidFill>
                <a:srgbClr val="000000"/>
              </a:solidFill>
              <a:latin typeface="Helvetica Light" charset="0"/>
              <a:ea typeface="Helvetica Light"/>
              <a:cs typeface="Helvetica Light"/>
              <a:sym typeface="Helvetica Light" charset="0"/>
            </a:endParaRPr>
          </a:p>
        </p:txBody>
      </p:sp>
      <p:sp>
        <p:nvSpPr>
          <p:cNvPr id="7172" name="Text Placeholder 2"/>
          <p:cNvSpPr>
            <a:spLocks noGrp="1"/>
          </p:cNvSpPr>
          <p:nvPr>
            <p:ph type="body" idx="1"/>
          </p:nvPr>
        </p:nvSpPr>
        <p:spPr bwMode="auto">
          <a:xfrm>
            <a:off x="549179" y="1707357"/>
            <a:ext cx="9874448" cy="4826794"/>
          </a:xfrm>
          <a:prstGeom prst="rect">
            <a:avLst/>
          </a:prstGeom>
          <a:noFill/>
          <a:ln w="9525">
            <a:noFill/>
            <a:miter lim="800000"/>
            <a:headEnd/>
            <a:tailEnd/>
          </a:ln>
        </p:spPr>
        <p:txBody>
          <a:bodyPr vert="horz" wrap="square" lIns="104388" tIns="52194" rIns="104388" bIns="5219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0423625" y="6925866"/>
            <a:ext cx="549176" cy="389334"/>
          </a:xfrm>
          <a:prstGeom prst="rect">
            <a:avLst/>
          </a:prstGeom>
        </p:spPr>
        <p:txBody>
          <a:bodyPr vert="horz" wrap="square" lIns="104388" tIns="52194" rIns="104388" bIns="52194" numCol="1" anchor="ctr" anchorCtr="0" compatLnSpc="1">
            <a:prstTxWarp prst="textNoShape">
              <a:avLst/>
            </a:prstTxWarp>
          </a:bodyPr>
          <a:lstStyle>
            <a:lvl1pPr algn="r" defTabSz="468939" fontAlgn="base" hangingPunct="0">
              <a:spcBef>
                <a:spcPct val="0"/>
              </a:spcBef>
              <a:spcAft>
                <a:spcPct val="0"/>
              </a:spcAft>
              <a:defRPr sz="1400" b="1">
                <a:solidFill>
                  <a:srgbClr val="F57E20"/>
                </a:solidFill>
              </a:defRPr>
            </a:lvl1pPr>
          </a:lstStyle>
          <a:p>
            <a:pPr>
              <a:defRPr/>
            </a:pPr>
            <a:fld id="{E5B47918-2481-4608-AEFD-C839919732EB}" type="slidenum">
              <a:rPr lang="en-US" smtClean="0">
                <a:latin typeface="Helvetica Light" charset="0"/>
                <a:sym typeface="Helvetica Light" charset="0"/>
              </a:rPr>
              <a:pPr>
                <a:defRPr/>
              </a:pPr>
              <a:t>‹#›</a:t>
            </a:fld>
            <a:endParaRPr lang="en-US" dirty="0">
              <a:latin typeface="Helvetica Light" charset="0"/>
              <a:sym typeface="Helvetica Light" charset="0"/>
            </a:endParaRPr>
          </a:p>
        </p:txBody>
      </p:sp>
      <p:pic>
        <p:nvPicPr>
          <p:cNvPr id="7174" name="Picture 7"/>
          <p:cNvPicPr>
            <a:picLocks noChangeAspect="1" noChangeArrowheads="1"/>
          </p:cNvPicPr>
          <p:nvPr/>
        </p:nvPicPr>
        <p:blipFill>
          <a:blip r:embed="rId24" cstate="print"/>
          <a:srcRect/>
          <a:stretch>
            <a:fillRect/>
          </a:stretch>
        </p:blipFill>
        <p:spPr bwMode="auto">
          <a:xfrm>
            <a:off x="133945" y="6584165"/>
            <a:ext cx="1512243" cy="650081"/>
          </a:xfrm>
          <a:prstGeom prst="rect">
            <a:avLst/>
          </a:prstGeom>
          <a:noFill/>
          <a:ln w="9525">
            <a:noFill/>
            <a:miter lim="800000"/>
            <a:headEnd/>
            <a:tailEnd/>
          </a:ln>
        </p:spPr>
      </p:pic>
      <p:sp>
        <p:nvSpPr>
          <p:cNvPr id="7175" name="Title Placeholder 1"/>
          <p:cNvSpPr>
            <a:spLocks noGrp="1"/>
          </p:cNvSpPr>
          <p:nvPr>
            <p:ph type="title"/>
          </p:nvPr>
        </p:nvSpPr>
        <p:spPr bwMode="auto">
          <a:xfrm>
            <a:off x="549179" y="292894"/>
            <a:ext cx="9874448" cy="1219200"/>
          </a:xfrm>
          <a:prstGeom prst="rect">
            <a:avLst/>
          </a:prstGeom>
          <a:noFill/>
          <a:ln w="9525">
            <a:noFill/>
            <a:miter lim="800000"/>
            <a:headEnd/>
            <a:tailEnd/>
          </a:ln>
        </p:spPr>
        <p:txBody>
          <a:bodyPr vert="horz" wrap="square" lIns="104388" tIns="52194" rIns="104388" bIns="52194"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Lst>
  <p:timing>
    <p:tnLst>
      <p:par>
        <p:cTn xmlns:p14="http://schemas.microsoft.com/office/powerpoint/2010/main" id="1" dur="indefinite" restart="never" nodeType="tmRoot"/>
      </p:par>
    </p:tnLst>
  </p:timing>
  <p:hf sldNum="0" hdr="0" dt="0"/>
  <p:txStyles>
    <p:titleStyle>
      <a:lvl1pPr algn="l" defTabSz="1043639" rtl="0" eaLnBrk="0" fontAlgn="base" hangingPunct="0">
        <a:spcBef>
          <a:spcPct val="0"/>
        </a:spcBef>
        <a:spcAft>
          <a:spcPct val="0"/>
        </a:spcAft>
        <a:defRPr sz="3700" kern="1200">
          <a:solidFill>
            <a:schemeClr val="tx1"/>
          </a:solidFill>
          <a:latin typeface="Helvetica" pitchFamily="34" charset="0"/>
          <a:ea typeface="Helvetica" charset="0"/>
          <a:cs typeface="Helvetica" pitchFamily="34" charset="0"/>
        </a:defRPr>
      </a:lvl1pPr>
      <a:lvl2pPr algn="l" defTabSz="1043639" rtl="0" eaLnBrk="0" fontAlgn="base" hangingPunct="0">
        <a:spcBef>
          <a:spcPct val="0"/>
        </a:spcBef>
        <a:spcAft>
          <a:spcPct val="0"/>
        </a:spcAft>
        <a:defRPr sz="3700">
          <a:solidFill>
            <a:schemeClr val="tx1"/>
          </a:solidFill>
          <a:latin typeface="Helvetica" charset="0"/>
          <a:ea typeface="Helvetica" charset="0"/>
          <a:cs typeface="Helvetica" charset="0"/>
        </a:defRPr>
      </a:lvl2pPr>
      <a:lvl3pPr algn="l" defTabSz="1043639" rtl="0" eaLnBrk="0" fontAlgn="base" hangingPunct="0">
        <a:spcBef>
          <a:spcPct val="0"/>
        </a:spcBef>
        <a:spcAft>
          <a:spcPct val="0"/>
        </a:spcAft>
        <a:defRPr sz="3700">
          <a:solidFill>
            <a:schemeClr val="tx1"/>
          </a:solidFill>
          <a:latin typeface="Helvetica" charset="0"/>
          <a:ea typeface="Helvetica" charset="0"/>
          <a:cs typeface="Helvetica" charset="0"/>
        </a:defRPr>
      </a:lvl3pPr>
      <a:lvl4pPr algn="l" defTabSz="1043639" rtl="0" eaLnBrk="0" fontAlgn="base" hangingPunct="0">
        <a:spcBef>
          <a:spcPct val="0"/>
        </a:spcBef>
        <a:spcAft>
          <a:spcPct val="0"/>
        </a:spcAft>
        <a:defRPr sz="3700">
          <a:solidFill>
            <a:schemeClr val="tx1"/>
          </a:solidFill>
          <a:latin typeface="Helvetica" charset="0"/>
          <a:ea typeface="Helvetica" charset="0"/>
          <a:cs typeface="Helvetica" charset="0"/>
        </a:defRPr>
      </a:lvl4pPr>
      <a:lvl5pPr algn="l" defTabSz="1043639" rtl="0" eaLnBrk="0" fontAlgn="base" hangingPunct="0">
        <a:spcBef>
          <a:spcPct val="0"/>
        </a:spcBef>
        <a:spcAft>
          <a:spcPct val="0"/>
        </a:spcAft>
        <a:defRPr sz="3700">
          <a:solidFill>
            <a:schemeClr val="tx1"/>
          </a:solidFill>
          <a:latin typeface="Helvetica" charset="0"/>
          <a:ea typeface="Helvetica" charset="0"/>
          <a:cs typeface="Helvetica" charset="0"/>
        </a:defRPr>
      </a:lvl5pPr>
      <a:lvl6pPr marL="366999" algn="l" defTabSz="1043639" rtl="0" fontAlgn="base">
        <a:spcBef>
          <a:spcPct val="0"/>
        </a:spcBef>
        <a:spcAft>
          <a:spcPct val="0"/>
        </a:spcAft>
        <a:defRPr sz="3700">
          <a:solidFill>
            <a:schemeClr val="tx1"/>
          </a:solidFill>
          <a:latin typeface="Calibri" pitchFamily="34" charset="0"/>
        </a:defRPr>
      </a:lvl6pPr>
      <a:lvl7pPr marL="733989" algn="l" defTabSz="1043639" rtl="0" fontAlgn="base">
        <a:spcBef>
          <a:spcPct val="0"/>
        </a:spcBef>
        <a:spcAft>
          <a:spcPct val="0"/>
        </a:spcAft>
        <a:defRPr sz="3700">
          <a:solidFill>
            <a:schemeClr val="tx1"/>
          </a:solidFill>
          <a:latin typeface="Calibri" pitchFamily="34" charset="0"/>
        </a:defRPr>
      </a:lvl7pPr>
      <a:lvl8pPr marL="1100985" algn="l" defTabSz="1043639" rtl="0" fontAlgn="base">
        <a:spcBef>
          <a:spcPct val="0"/>
        </a:spcBef>
        <a:spcAft>
          <a:spcPct val="0"/>
        </a:spcAft>
        <a:defRPr sz="3700">
          <a:solidFill>
            <a:schemeClr val="tx1"/>
          </a:solidFill>
          <a:latin typeface="Calibri" pitchFamily="34" charset="0"/>
        </a:defRPr>
      </a:lvl8pPr>
      <a:lvl9pPr marL="1467977" algn="l" defTabSz="1043639" rtl="0" fontAlgn="base">
        <a:spcBef>
          <a:spcPct val="0"/>
        </a:spcBef>
        <a:spcAft>
          <a:spcPct val="0"/>
        </a:spcAft>
        <a:defRPr sz="3700">
          <a:solidFill>
            <a:schemeClr val="tx1"/>
          </a:solidFill>
          <a:latin typeface="Calibri" pitchFamily="34" charset="0"/>
        </a:defRPr>
      </a:lvl9pPr>
    </p:titleStyle>
    <p:bodyStyle>
      <a:lvl1pPr marL="391204" indent="-391204" algn="l" defTabSz="1043639" rtl="0" eaLnBrk="0" fontAlgn="base" hangingPunct="0">
        <a:spcBef>
          <a:spcPct val="20000"/>
        </a:spcBef>
        <a:spcAft>
          <a:spcPct val="0"/>
        </a:spcAft>
        <a:buClr>
          <a:srgbClr val="303A96"/>
        </a:buClr>
        <a:buFont typeface="Arial" pitchFamily="34" charset="0"/>
        <a:buChar char="•"/>
        <a:defRPr sz="3200" kern="1200">
          <a:solidFill>
            <a:schemeClr val="tx1"/>
          </a:solidFill>
          <a:latin typeface="Helvetica" pitchFamily="34" charset="0"/>
          <a:ea typeface="Helvetica" charset="0"/>
          <a:cs typeface="Helvetica" pitchFamily="34" charset="0"/>
        </a:defRPr>
      </a:lvl1pPr>
      <a:lvl2pPr marL="847398" indent="-324939" algn="l" defTabSz="1043639" rtl="0" eaLnBrk="0" fontAlgn="base" hangingPunct="0">
        <a:spcBef>
          <a:spcPct val="20000"/>
        </a:spcBef>
        <a:spcAft>
          <a:spcPct val="0"/>
        </a:spcAft>
        <a:buClr>
          <a:srgbClr val="303A96"/>
        </a:buClr>
        <a:buFont typeface="Arial" pitchFamily="34" charset="0"/>
        <a:buChar char="–"/>
        <a:defRPr sz="2700" kern="1200">
          <a:solidFill>
            <a:schemeClr val="tx1"/>
          </a:solidFill>
          <a:latin typeface="Helvetica" pitchFamily="34" charset="0"/>
          <a:ea typeface="Helvetica" charset="0"/>
          <a:cs typeface="Helvetica" pitchFamily="34" charset="0"/>
        </a:defRPr>
      </a:lvl2pPr>
      <a:lvl3pPr marL="1303594" indent="-259952" algn="l" defTabSz="1043639" rtl="0" eaLnBrk="0" fontAlgn="base" hangingPunct="0">
        <a:spcBef>
          <a:spcPct val="20000"/>
        </a:spcBef>
        <a:spcAft>
          <a:spcPct val="0"/>
        </a:spcAft>
        <a:buClr>
          <a:srgbClr val="303A96"/>
        </a:buClr>
        <a:buFont typeface="Arial" pitchFamily="34" charset="0"/>
        <a:buChar char="•"/>
        <a:defRPr sz="2200" kern="1200">
          <a:solidFill>
            <a:schemeClr val="tx1"/>
          </a:solidFill>
          <a:latin typeface="Helvetica" pitchFamily="34" charset="0"/>
          <a:ea typeface="Helvetica" charset="0"/>
          <a:cs typeface="Helvetica" pitchFamily="34" charset="0"/>
        </a:defRPr>
      </a:lvl3pPr>
      <a:lvl4pPr marL="1826052" indent="-259952" algn="l" defTabSz="1043639"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4pPr>
      <a:lvl5pPr marL="2348509" indent="-259952" algn="l" defTabSz="1043639"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5pPr>
      <a:lvl6pPr marL="2870664" indent="-260970" algn="l" defTabSz="104387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92604" indent="-260970" algn="l" defTabSz="104387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4544" indent="-260970" algn="l" defTabSz="104387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6484" indent="-260970" algn="l" defTabSz="104387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3878" rtl="0" eaLnBrk="1" latinLnBrk="0" hangingPunct="1">
        <a:defRPr sz="2100" kern="1200">
          <a:solidFill>
            <a:schemeClr val="tx1"/>
          </a:solidFill>
          <a:latin typeface="+mn-lt"/>
          <a:ea typeface="+mn-ea"/>
          <a:cs typeface="+mn-cs"/>
        </a:defRPr>
      </a:lvl1pPr>
      <a:lvl2pPr marL="521940" algn="l" defTabSz="1043878" rtl="0" eaLnBrk="1" latinLnBrk="0" hangingPunct="1">
        <a:defRPr sz="2100" kern="1200">
          <a:solidFill>
            <a:schemeClr val="tx1"/>
          </a:solidFill>
          <a:latin typeface="+mn-lt"/>
          <a:ea typeface="+mn-ea"/>
          <a:cs typeface="+mn-cs"/>
        </a:defRPr>
      </a:lvl2pPr>
      <a:lvl3pPr marL="1043878" algn="l" defTabSz="1043878" rtl="0" eaLnBrk="1" latinLnBrk="0" hangingPunct="1">
        <a:defRPr sz="2100" kern="1200">
          <a:solidFill>
            <a:schemeClr val="tx1"/>
          </a:solidFill>
          <a:latin typeface="+mn-lt"/>
          <a:ea typeface="+mn-ea"/>
          <a:cs typeface="+mn-cs"/>
        </a:defRPr>
      </a:lvl3pPr>
      <a:lvl4pPr marL="1565818" algn="l" defTabSz="1043878" rtl="0" eaLnBrk="1" latinLnBrk="0" hangingPunct="1">
        <a:defRPr sz="2100" kern="1200">
          <a:solidFill>
            <a:schemeClr val="tx1"/>
          </a:solidFill>
          <a:latin typeface="+mn-lt"/>
          <a:ea typeface="+mn-ea"/>
          <a:cs typeface="+mn-cs"/>
        </a:defRPr>
      </a:lvl4pPr>
      <a:lvl5pPr marL="2087756" algn="l" defTabSz="1043878" rtl="0" eaLnBrk="1" latinLnBrk="0" hangingPunct="1">
        <a:defRPr sz="2100" kern="1200">
          <a:solidFill>
            <a:schemeClr val="tx1"/>
          </a:solidFill>
          <a:latin typeface="+mn-lt"/>
          <a:ea typeface="+mn-ea"/>
          <a:cs typeface="+mn-cs"/>
        </a:defRPr>
      </a:lvl5pPr>
      <a:lvl6pPr marL="2609696" algn="l" defTabSz="1043878" rtl="0" eaLnBrk="1" latinLnBrk="0" hangingPunct="1">
        <a:defRPr sz="2100" kern="1200">
          <a:solidFill>
            <a:schemeClr val="tx1"/>
          </a:solidFill>
          <a:latin typeface="+mn-lt"/>
          <a:ea typeface="+mn-ea"/>
          <a:cs typeface="+mn-cs"/>
        </a:defRPr>
      </a:lvl6pPr>
      <a:lvl7pPr marL="3131635" algn="l" defTabSz="1043878" rtl="0" eaLnBrk="1" latinLnBrk="0" hangingPunct="1">
        <a:defRPr sz="2100" kern="1200">
          <a:solidFill>
            <a:schemeClr val="tx1"/>
          </a:solidFill>
          <a:latin typeface="+mn-lt"/>
          <a:ea typeface="+mn-ea"/>
          <a:cs typeface="+mn-cs"/>
        </a:defRPr>
      </a:lvl7pPr>
      <a:lvl8pPr marL="3653574" algn="l" defTabSz="1043878" rtl="0" eaLnBrk="1" latinLnBrk="0" hangingPunct="1">
        <a:defRPr sz="2100" kern="1200">
          <a:solidFill>
            <a:schemeClr val="tx1"/>
          </a:solidFill>
          <a:latin typeface="+mn-lt"/>
          <a:ea typeface="+mn-ea"/>
          <a:cs typeface="+mn-cs"/>
        </a:defRPr>
      </a:lvl8pPr>
      <a:lvl9pPr marL="4175514" algn="l" defTabSz="1043878"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1544242"/>
            <a:ext cx="10972800" cy="57709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4479" tIns="52240" rIns="104479" bIns="52240" anchor="ctr"/>
          <a:lstStyle/>
          <a:p>
            <a:pPr algn="ctr" defTabSz="469347" fontAlgn="base" hangingPunct="0">
              <a:spcBef>
                <a:spcPct val="0"/>
              </a:spcBef>
              <a:spcAft>
                <a:spcPct val="0"/>
              </a:spcAft>
              <a:defRPr/>
            </a:pPr>
            <a:endParaRPr lang="en-US" sz="2900" dirty="0">
              <a:solidFill>
                <a:prstClr val="white"/>
              </a:solidFill>
              <a:sym typeface="Helvetica Light" charset="0"/>
            </a:endParaRPr>
          </a:p>
        </p:txBody>
      </p:sp>
      <p:sp>
        <p:nvSpPr>
          <p:cNvPr id="1027" name="Rectangle 2"/>
          <p:cNvSpPr>
            <a:spLocks noChangeArrowheads="1"/>
          </p:cNvSpPr>
          <p:nvPr/>
        </p:nvSpPr>
        <p:spPr bwMode="auto">
          <a:xfrm>
            <a:off x="0" y="244078"/>
            <a:ext cx="10972800" cy="1290638"/>
          </a:xfrm>
          <a:prstGeom prst="rect">
            <a:avLst/>
          </a:prstGeom>
          <a:gradFill rotWithShape="1">
            <a:gsLst>
              <a:gs pos="0">
                <a:srgbClr val="9ACA3C"/>
              </a:gs>
              <a:gs pos="100000">
                <a:srgbClr val="EBF4D8"/>
              </a:gs>
            </a:gsLst>
            <a:lin ang="18900000" scaled="1"/>
          </a:gradFill>
          <a:ln w="38100">
            <a:solidFill>
              <a:srgbClr val="303A96"/>
            </a:solidFill>
            <a:miter lim="800000"/>
            <a:headEnd/>
            <a:tailEnd/>
          </a:ln>
        </p:spPr>
        <p:txBody>
          <a:bodyPr lIns="104479" tIns="52240" rIns="104479" bIns="52240"/>
          <a:lstStyle/>
          <a:p>
            <a:pPr algn="ctr" defTabSz="469347" fontAlgn="base" hangingPunct="0">
              <a:spcBef>
                <a:spcPct val="0"/>
              </a:spcBef>
              <a:spcAft>
                <a:spcPct val="0"/>
              </a:spcAft>
              <a:defRPr/>
            </a:pPr>
            <a:endParaRPr lang="en-US" sz="2900" dirty="0">
              <a:solidFill>
                <a:srgbClr val="000000"/>
              </a:solidFill>
              <a:latin typeface="Helvetica Light" charset="0"/>
              <a:ea typeface="Helvetica Light"/>
              <a:cs typeface="Helvetica Light"/>
              <a:sym typeface="Helvetica Light" charset="0"/>
            </a:endParaRPr>
          </a:p>
        </p:txBody>
      </p:sp>
      <p:sp>
        <p:nvSpPr>
          <p:cNvPr id="5124" name="Text Placeholder 2"/>
          <p:cNvSpPr>
            <a:spLocks noGrp="1"/>
          </p:cNvSpPr>
          <p:nvPr>
            <p:ph type="body" idx="1"/>
          </p:nvPr>
        </p:nvSpPr>
        <p:spPr bwMode="auto">
          <a:xfrm>
            <a:off x="549177" y="1707357"/>
            <a:ext cx="9874448" cy="4826794"/>
          </a:xfrm>
          <a:prstGeom prst="rect">
            <a:avLst/>
          </a:prstGeom>
          <a:noFill/>
          <a:ln w="9525">
            <a:noFill/>
            <a:miter lim="800000"/>
            <a:headEnd/>
            <a:tailEnd/>
          </a:ln>
        </p:spPr>
        <p:txBody>
          <a:bodyPr vert="horz" wrap="square" lIns="104479" tIns="52240" rIns="104479" bIns="522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10423625" y="6925866"/>
            <a:ext cx="549176" cy="389334"/>
          </a:xfrm>
          <a:prstGeom prst="rect">
            <a:avLst/>
          </a:prstGeom>
        </p:spPr>
        <p:txBody>
          <a:bodyPr vert="horz" wrap="square" lIns="104479" tIns="52240" rIns="104479" bIns="52240" numCol="1" anchor="ctr" anchorCtr="0" compatLnSpc="1">
            <a:prstTxWarp prst="textNoShape">
              <a:avLst/>
            </a:prstTxWarp>
          </a:bodyPr>
          <a:lstStyle>
            <a:lvl1pPr algn="r" defTabSz="468072" fontAlgn="base" hangingPunct="0">
              <a:spcBef>
                <a:spcPct val="0"/>
              </a:spcBef>
              <a:spcAft>
                <a:spcPct val="0"/>
              </a:spcAft>
              <a:defRPr sz="1400" b="1">
                <a:solidFill>
                  <a:srgbClr val="F57E20"/>
                </a:solidFill>
                <a:latin typeface="Helvetica Light"/>
                <a:ea typeface="Helvetica Light"/>
                <a:cs typeface="Helvetica Light"/>
                <a:sym typeface="Helvetica Light"/>
              </a:defRPr>
            </a:lvl1pPr>
          </a:lstStyle>
          <a:p>
            <a:pPr>
              <a:defRPr/>
            </a:pPr>
            <a:fld id="{DC7FF70A-5E1F-4436-917A-677E8F47F6B9}" type="slidenum">
              <a:rPr lang="en-US" smtClean="0"/>
              <a:pPr>
                <a:defRPr/>
              </a:pPr>
              <a:t>‹#›</a:t>
            </a:fld>
            <a:endParaRPr lang="en-US" dirty="0"/>
          </a:p>
        </p:txBody>
      </p:sp>
      <p:pic>
        <p:nvPicPr>
          <p:cNvPr id="5126" name="Picture 7"/>
          <p:cNvPicPr>
            <a:picLocks noChangeAspect="1" noChangeArrowheads="1"/>
          </p:cNvPicPr>
          <p:nvPr/>
        </p:nvPicPr>
        <p:blipFill>
          <a:blip r:embed="rId24" cstate="print"/>
          <a:srcRect/>
          <a:stretch>
            <a:fillRect/>
          </a:stretch>
        </p:blipFill>
        <p:spPr bwMode="auto">
          <a:xfrm>
            <a:off x="133945" y="6584158"/>
            <a:ext cx="1512243" cy="650081"/>
          </a:xfrm>
          <a:prstGeom prst="rect">
            <a:avLst/>
          </a:prstGeom>
          <a:noFill/>
          <a:ln w="9525">
            <a:noFill/>
            <a:miter lim="800000"/>
            <a:headEnd/>
            <a:tailEnd/>
          </a:ln>
        </p:spPr>
      </p:pic>
      <p:sp>
        <p:nvSpPr>
          <p:cNvPr id="5127" name="Title Placeholder 1"/>
          <p:cNvSpPr>
            <a:spLocks noGrp="1"/>
          </p:cNvSpPr>
          <p:nvPr>
            <p:ph type="title"/>
          </p:nvPr>
        </p:nvSpPr>
        <p:spPr bwMode="auto">
          <a:xfrm>
            <a:off x="549177" y="292894"/>
            <a:ext cx="9874448" cy="1219200"/>
          </a:xfrm>
          <a:prstGeom prst="rect">
            <a:avLst/>
          </a:prstGeom>
          <a:noFill/>
          <a:ln w="9525">
            <a:noFill/>
            <a:miter lim="800000"/>
            <a:headEnd/>
            <a:tailEnd/>
          </a:ln>
        </p:spPr>
        <p:txBody>
          <a:bodyPr vert="horz" wrap="square" lIns="104479" tIns="52240" rIns="104479" bIns="5224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Lst>
  <p:timing>
    <p:tnLst>
      <p:par>
        <p:cTn xmlns:p14="http://schemas.microsoft.com/office/powerpoint/2010/main" id="1" dur="indefinite" restart="never" nodeType="tmRoot"/>
      </p:par>
    </p:tnLst>
  </p:timing>
  <p:hf sldNum="0" hdr="0" dt="0"/>
  <p:txStyles>
    <p:titleStyle>
      <a:lvl1pPr algn="l" defTabSz="1044551" rtl="0" eaLnBrk="0" fontAlgn="base" hangingPunct="0">
        <a:spcBef>
          <a:spcPct val="0"/>
        </a:spcBef>
        <a:spcAft>
          <a:spcPct val="0"/>
        </a:spcAft>
        <a:defRPr sz="3700" kern="1200">
          <a:solidFill>
            <a:schemeClr val="tx1"/>
          </a:solidFill>
          <a:latin typeface="Helvetica" pitchFamily="34" charset="0"/>
          <a:ea typeface="Helvetica" charset="0"/>
          <a:cs typeface="Helvetica" pitchFamily="34" charset="0"/>
        </a:defRPr>
      </a:lvl1pPr>
      <a:lvl2pPr algn="l" defTabSz="1044551" rtl="0" eaLnBrk="0" fontAlgn="base" hangingPunct="0">
        <a:spcBef>
          <a:spcPct val="0"/>
        </a:spcBef>
        <a:spcAft>
          <a:spcPct val="0"/>
        </a:spcAft>
        <a:defRPr sz="3700">
          <a:solidFill>
            <a:schemeClr val="tx1"/>
          </a:solidFill>
          <a:latin typeface="Helvetica" charset="0"/>
          <a:ea typeface="Helvetica" charset="0"/>
          <a:cs typeface="Helvetica" charset="0"/>
        </a:defRPr>
      </a:lvl2pPr>
      <a:lvl3pPr algn="l" defTabSz="1044551" rtl="0" eaLnBrk="0" fontAlgn="base" hangingPunct="0">
        <a:spcBef>
          <a:spcPct val="0"/>
        </a:spcBef>
        <a:spcAft>
          <a:spcPct val="0"/>
        </a:spcAft>
        <a:defRPr sz="3700">
          <a:solidFill>
            <a:schemeClr val="tx1"/>
          </a:solidFill>
          <a:latin typeface="Helvetica" charset="0"/>
          <a:ea typeface="Helvetica" charset="0"/>
          <a:cs typeface="Helvetica" charset="0"/>
        </a:defRPr>
      </a:lvl3pPr>
      <a:lvl4pPr algn="l" defTabSz="1044551" rtl="0" eaLnBrk="0" fontAlgn="base" hangingPunct="0">
        <a:spcBef>
          <a:spcPct val="0"/>
        </a:spcBef>
        <a:spcAft>
          <a:spcPct val="0"/>
        </a:spcAft>
        <a:defRPr sz="3700">
          <a:solidFill>
            <a:schemeClr val="tx1"/>
          </a:solidFill>
          <a:latin typeface="Helvetica" charset="0"/>
          <a:ea typeface="Helvetica" charset="0"/>
          <a:cs typeface="Helvetica" charset="0"/>
        </a:defRPr>
      </a:lvl4pPr>
      <a:lvl5pPr algn="l" defTabSz="1044551" rtl="0" eaLnBrk="0" fontAlgn="base" hangingPunct="0">
        <a:spcBef>
          <a:spcPct val="0"/>
        </a:spcBef>
        <a:spcAft>
          <a:spcPct val="0"/>
        </a:spcAft>
        <a:defRPr sz="3700">
          <a:solidFill>
            <a:schemeClr val="tx1"/>
          </a:solidFill>
          <a:latin typeface="Helvetica" charset="0"/>
          <a:ea typeface="Helvetica" charset="0"/>
          <a:cs typeface="Helvetica" charset="0"/>
        </a:defRPr>
      </a:lvl5pPr>
      <a:lvl6pPr marL="367314" algn="l" defTabSz="1044551" rtl="0" fontAlgn="base">
        <a:spcBef>
          <a:spcPct val="0"/>
        </a:spcBef>
        <a:spcAft>
          <a:spcPct val="0"/>
        </a:spcAft>
        <a:defRPr sz="3700">
          <a:solidFill>
            <a:schemeClr val="tx1"/>
          </a:solidFill>
          <a:latin typeface="Calibri" pitchFamily="34" charset="0"/>
        </a:defRPr>
      </a:lvl6pPr>
      <a:lvl7pPr marL="734629" algn="l" defTabSz="1044551" rtl="0" fontAlgn="base">
        <a:spcBef>
          <a:spcPct val="0"/>
        </a:spcBef>
        <a:spcAft>
          <a:spcPct val="0"/>
        </a:spcAft>
        <a:defRPr sz="3700">
          <a:solidFill>
            <a:schemeClr val="tx1"/>
          </a:solidFill>
          <a:latin typeface="Calibri" pitchFamily="34" charset="0"/>
        </a:defRPr>
      </a:lvl7pPr>
      <a:lvl8pPr marL="1101944" algn="l" defTabSz="1044551" rtl="0" fontAlgn="base">
        <a:spcBef>
          <a:spcPct val="0"/>
        </a:spcBef>
        <a:spcAft>
          <a:spcPct val="0"/>
        </a:spcAft>
        <a:defRPr sz="3700">
          <a:solidFill>
            <a:schemeClr val="tx1"/>
          </a:solidFill>
          <a:latin typeface="Calibri" pitchFamily="34" charset="0"/>
        </a:defRPr>
      </a:lvl8pPr>
      <a:lvl9pPr marL="1469258" algn="l" defTabSz="1044551" rtl="0" fontAlgn="base">
        <a:spcBef>
          <a:spcPct val="0"/>
        </a:spcBef>
        <a:spcAft>
          <a:spcPct val="0"/>
        </a:spcAft>
        <a:defRPr sz="3700">
          <a:solidFill>
            <a:schemeClr val="tx1"/>
          </a:solidFill>
          <a:latin typeface="Calibri" pitchFamily="34" charset="0"/>
        </a:defRPr>
      </a:lvl9pPr>
    </p:titleStyle>
    <p:bodyStyle>
      <a:lvl1pPr marL="391547" indent="-391547" algn="l" defTabSz="1044551" rtl="0" eaLnBrk="0" fontAlgn="base" hangingPunct="0">
        <a:spcBef>
          <a:spcPct val="20000"/>
        </a:spcBef>
        <a:spcAft>
          <a:spcPct val="0"/>
        </a:spcAft>
        <a:buClr>
          <a:srgbClr val="303A96"/>
        </a:buClr>
        <a:buFont typeface="Arial" pitchFamily="34" charset="0"/>
        <a:buChar char="•"/>
        <a:defRPr sz="3200" kern="1200">
          <a:solidFill>
            <a:schemeClr val="tx1"/>
          </a:solidFill>
          <a:latin typeface="Helvetica" pitchFamily="34" charset="0"/>
          <a:ea typeface="Helvetica" charset="0"/>
          <a:cs typeface="Helvetica" pitchFamily="34" charset="0"/>
        </a:defRPr>
      </a:lvl1pPr>
      <a:lvl2pPr marL="848139" indent="-325226" algn="l" defTabSz="1044551" rtl="0" eaLnBrk="0" fontAlgn="base" hangingPunct="0">
        <a:spcBef>
          <a:spcPct val="20000"/>
        </a:spcBef>
        <a:spcAft>
          <a:spcPct val="0"/>
        </a:spcAft>
        <a:buClr>
          <a:srgbClr val="303A96"/>
        </a:buClr>
        <a:buFont typeface="Arial" pitchFamily="34" charset="0"/>
        <a:buChar char="–"/>
        <a:defRPr sz="2700" kern="1200">
          <a:solidFill>
            <a:schemeClr val="tx1"/>
          </a:solidFill>
          <a:latin typeface="Helvetica" pitchFamily="34" charset="0"/>
          <a:ea typeface="Helvetica" charset="0"/>
          <a:cs typeface="Helvetica" pitchFamily="34" charset="0"/>
        </a:defRPr>
      </a:lvl2pPr>
      <a:lvl3pPr marL="1304731" indent="-260181" algn="l" defTabSz="1044551" rtl="0" eaLnBrk="0" fontAlgn="base" hangingPunct="0">
        <a:spcBef>
          <a:spcPct val="20000"/>
        </a:spcBef>
        <a:spcAft>
          <a:spcPct val="0"/>
        </a:spcAft>
        <a:buClr>
          <a:srgbClr val="303A96"/>
        </a:buClr>
        <a:buFont typeface="Arial" pitchFamily="34" charset="0"/>
        <a:buChar char="•"/>
        <a:defRPr sz="2200" kern="1200">
          <a:solidFill>
            <a:schemeClr val="tx1"/>
          </a:solidFill>
          <a:latin typeface="Helvetica" pitchFamily="34" charset="0"/>
          <a:ea typeface="Helvetica" charset="0"/>
          <a:cs typeface="Helvetica" pitchFamily="34" charset="0"/>
        </a:defRPr>
      </a:lvl3pPr>
      <a:lvl4pPr marL="1827645" indent="-260181" algn="l" defTabSz="1044551"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4pPr>
      <a:lvl5pPr marL="2350558" indent="-260181" algn="l" defTabSz="1044551" rtl="0" eaLnBrk="0" fontAlgn="base" hangingPunct="0">
        <a:spcBef>
          <a:spcPct val="20000"/>
        </a:spcBef>
        <a:spcAft>
          <a:spcPct val="0"/>
        </a:spcAft>
        <a:buClr>
          <a:srgbClr val="303A96"/>
        </a:buClr>
        <a:buFont typeface="Arial" pitchFamily="34" charset="0"/>
        <a:buChar char="»"/>
        <a:defRPr sz="2100" kern="1200">
          <a:solidFill>
            <a:schemeClr val="tx1"/>
          </a:solidFill>
          <a:latin typeface="Helvetica" pitchFamily="34" charset="0"/>
          <a:ea typeface="Helvetica" charset="0"/>
          <a:cs typeface="Helvetica" pitchFamily="34" charset="0"/>
        </a:defRPr>
      </a:lvl5pPr>
      <a:lvl6pPr marL="2873170" indent="-261198" algn="l" defTabSz="104478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95564" indent="-261198" algn="l" defTabSz="104478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7960" indent="-261198" algn="l" defTabSz="104478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40355" indent="-261198" algn="l" defTabSz="1044789"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4789" rtl="0" eaLnBrk="1" latinLnBrk="0" hangingPunct="1">
        <a:defRPr sz="2100" kern="1200">
          <a:solidFill>
            <a:schemeClr val="tx1"/>
          </a:solidFill>
          <a:latin typeface="+mn-lt"/>
          <a:ea typeface="+mn-ea"/>
          <a:cs typeface="+mn-cs"/>
        </a:defRPr>
      </a:lvl1pPr>
      <a:lvl2pPr marL="522395" algn="l" defTabSz="1044789" rtl="0" eaLnBrk="1" latinLnBrk="0" hangingPunct="1">
        <a:defRPr sz="2100" kern="1200">
          <a:solidFill>
            <a:schemeClr val="tx1"/>
          </a:solidFill>
          <a:latin typeface="+mn-lt"/>
          <a:ea typeface="+mn-ea"/>
          <a:cs typeface="+mn-cs"/>
        </a:defRPr>
      </a:lvl2pPr>
      <a:lvl3pPr marL="1044789" algn="l" defTabSz="1044789" rtl="0" eaLnBrk="1" latinLnBrk="0" hangingPunct="1">
        <a:defRPr sz="2100" kern="1200">
          <a:solidFill>
            <a:schemeClr val="tx1"/>
          </a:solidFill>
          <a:latin typeface="+mn-lt"/>
          <a:ea typeface="+mn-ea"/>
          <a:cs typeface="+mn-cs"/>
        </a:defRPr>
      </a:lvl3pPr>
      <a:lvl4pPr marL="1567183" algn="l" defTabSz="1044789" rtl="0" eaLnBrk="1" latinLnBrk="0" hangingPunct="1">
        <a:defRPr sz="2100" kern="1200">
          <a:solidFill>
            <a:schemeClr val="tx1"/>
          </a:solidFill>
          <a:latin typeface="+mn-lt"/>
          <a:ea typeface="+mn-ea"/>
          <a:cs typeface="+mn-cs"/>
        </a:defRPr>
      </a:lvl4pPr>
      <a:lvl5pPr marL="2089577" algn="l" defTabSz="1044789" rtl="0" eaLnBrk="1" latinLnBrk="0" hangingPunct="1">
        <a:defRPr sz="2100" kern="1200">
          <a:solidFill>
            <a:schemeClr val="tx1"/>
          </a:solidFill>
          <a:latin typeface="+mn-lt"/>
          <a:ea typeface="+mn-ea"/>
          <a:cs typeface="+mn-cs"/>
        </a:defRPr>
      </a:lvl5pPr>
      <a:lvl6pPr marL="2611973" algn="l" defTabSz="1044789" rtl="0" eaLnBrk="1" latinLnBrk="0" hangingPunct="1">
        <a:defRPr sz="2100" kern="1200">
          <a:solidFill>
            <a:schemeClr val="tx1"/>
          </a:solidFill>
          <a:latin typeface="+mn-lt"/>
          <a:ea typeface="+mn-ea"/>
          <a:cs typeface="+mn-cs"/>
        </a:defRPr>
      </a:lvl6pPr>
      <a:lvl7pPr marL="3134368" algn="l" defTabSz="1044789" rtl="0" eaLnBrk="1" latinLnBrk="0" hangingPunct="1">
        <a:defRPr sz="2100" kern="1200">
          <a:solidFill>
            <a:schemeClr val="tx1"/>
          </a:solidFill>
          <a:latin typeface="+mn-lt"/>
          <a:ea typeface="+mn-ea"/>
          <a:cs typeface="+mn-cs"/>
        </a:defRPr>
      </a:lvl7pPr>
      <a:lvl8pPr marL="3656762" algn="l" defTabSz="1044789" rtl="0" eaLnBrk="1" latinLnBrk="0" hangingPunct="1">
        <a:defRPr sz="2100" kern="1200">
          <a:solidFill>
            <a:schemeClr val="tx1"/>
          </a:solidFill>
          <a:latin typeface="+mn-lt"/>
          <a:ea typeface="+mn-ea"/>
          <a:cs typeface="+mn-cs"/>
        </a:defRPr>
      </a:lvl8pPr>
      <a:lvl9pPr marL="4179157" algn="l" defTabSz="1044789"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13" name="Rectangle 2"/>
          <p:cNvSpPr>
            <a:spLocks noChangeArrowheads="1"/>
          </p:cNvSpPr>
          <p:nvPr/>
        </p:nvSpPr>
        <p:spPr bwMode="auto">
          <a:xfrm>
            <a:off x="0" y="2357438"/>
            <a:ext cx="10972800" cy="2274887"/>
          </a:xfrm>
          <a:prstGeom prst="rect">
            <a:avLst/>
          </a:prstGeom>
          <a:gradFill rotWithShape="1">
            <a:gsLst>
              <a:gs pos="0">
                <a:srgbClr val="9ACA3C"/>
              </a:gs>
              <a:gs pos="100000">
                <a:srgbClr val="9ACA3C">
                  <a:gamma/>
                  <a:tint val="20000"/>
                  <a:invGamma/>
                </a:srgbClr>
              </a:gs>
            </a:gsLst>
            <a:lin ang="18900000" scaled="1"/>
          </a:gradFill>
          <a:ln w="38100">
            <a:solidFill>
              <a:srgbClr val="F57E20"/>
            </a:solidFill>
            <a:miter lim="800000"/>
            <a:headEnd/>
            <a:tailEnd/>
          </a:ln>
        </p:spPr>
        <p:txBody>
          <a:bodyPr lIns="104384" tIns="52192" rIns="104384" bIns="52192"/>
          <a:lstStyle/>
          <a:p>
            <a:pPr defTabSz="1043848">
              <a:defRPr/>
            </a:pPr>
            <a:endParaRPr lang="en-US" dirty="0">
              <a:solidFill>
                <a:prstClr val="white"/>
              </a:solidFill>
              <a:cs typeface="Arial" pitchFamily="34" charset="0"/>
              <a:sym typeface="Helvetica Light"/>
            </a:endParaRPr>
          </a:p>
        </p:txBody>
      </p:sp>
      <p:pic>
        <p:nvPicPr>
          <p:cNvPr id="13315" name="Picture 2" descr="image7.png"/>
          <p:cNvPicPr>
            <a:picLocks noChangeAspect="1"/>
          </p:cNvPicPr>
          <p:nvPr userDrawn="1"/>
        </p:nvPicPr>
        <p:blipFill>
          <a:blip r:embed="rId2" cstate="print"/>
          <a:srcRect/>
          <a:stretch>
            <a:fillRect/>
          </a:stretch>
        </p:blipFill>
        <p:spPr bwMode="auto">
          <a:xfrm>
            <a:off x="3200400" y="255588"/>
            <a:ext cx="4337050" cy="1857375"/>
          </a:xfrm>
          <a:prstGeom prst="rect">
            <a:avLst/>
          </a:prstGeom>
          <a:noFill/>
          <a:ln w="12700">
            <a:noFill/>
            <a:miter lim="0"/>
            <a:headEnd/>
            <a:tailEnd/>
          </a:ln>
        </p:spPr>
      </p:pic>
    </p:spTree>
  </p:cSld>
  <p:clrMap bg1="dk1" tx1="lt1" bg2="dk2" tx2="lt2" accent1="accent1" accent2="accent2" accent3="accent3" accent4="accent4" accent5="accent5" accent6="accent6" hlink="hlink" folHlink="folHlink"/>
  <p:hf hdr="0" ftr="0" dt="0"/>
  <p:txStyles>
    <p:titleStyle>
      <a:lvl1pPr algn="ctr" defTabSz="1042988" rtl="0" eaLnBrk="0" fontAlgn="base" hangingPunct="0">
        <a:spcBef>
          <a:spcPct val="0"/>
        </a:spcBef>
        <a:spcAft>
          <a:spcPct val="0"/>
        </a:spcAft>
        <a:defRPr sz="5100" kern="1200">
          <a:solidFill>
            <a:schemeClr val="tx1"/>
          </a:solidFill>
          <a:latin typeface="+mj-lt"/>
          <a:ea typeface="+mj-ea"/>
          <a:cs typeface="+mj-cs"/>
        </a:defRPr>
      </a:lvl1pPr>
      <a:lvl2pPr algn="ctr" defTabSz="1042988" rtl="0" eaLnBrk="0" fontAlgn="base" hangingPunct="0">
        <a:spcBef>
          <a:spcPct val="0"/>
        </a:spcBef>
        <a:spcAft>
          <a:spcPct val="0"/>
        </a:spcAft>
        <a:defRPr sz="5100">
          <a:solidFill>
            <a:schemeClr val="tx1"/>
          </a:solidFill>
          <a:latin typeface="Calibri" pitchFamily="34" charset="0"/>
        </a:defRPr>
      </a:lvl2pPr>
      <a:lvl3pPr algn="ctr" defTabSz="1042988" rtl="0" eaLnBrk="0" fontAlgn="base" hangingPunct="0">
        <a:spcBef>
          <a:spcPct val="0"/>
        </a:spcBef>
        <a:spcAft>
          <a:spcPct val="0"/>
        </a:spcAft>
        <a:defRPr sz="5100">
          <a:solidFill>
            <a:schemeClr val="tx1"/>
          </a:solidFill>
          <a:latin typeface="Calibri" pitchFamily="34" charset="0"/>
        </a:defRPr>
      </a:lvl3pPr>
      <a:lvl4pPr algn="ctr" defTabSz="1042988" rtl="0" eaLnBrk="0" fontAlgn="base" hangingPunct="0">
        <a:spcBef>
          <a:spcPct val="0"/>
        </a:spcBef>
        <a:spcAft>
          <a:spcPct val="0"/>
        </a:spcAft>
        <a:defRPr sz="5100">
          <a:solidFill>
            <a:schemeClr val="tx1"/>
          </a:solidFill>
          <a:latin typeface="Calibri" pitchFamily="34" charset="0"/>
        </a:defRPr>
      </a:lvl4pPr>
      <a:lvl5pPr algn="ctr" defTabSz="1042988" rtl="0" eaLnBrk="0" fontAlgn="base" hangingPunct="0">
        <a:spcBef>
          <a:spcPct val="0"/>
        </a:spcBef>
        <a:spcAft>
          <a:spcPct val="0"/>
        </a:spcAft>
        <a:defRPr sz="5100">
          <a:solidFill>
            <a:schemeClr val="tx1"/>
          </a:solidFill>
          <a:latin typeface="Calibri" pitchFamily="34" charset="0"/>
        </a:defRPr>
      </a:lvl5pPr>
      <a:lvl6pPr marL="367044" algn="ctr" defTabSz="1043769" rtl="0" fontAlgn="base">
        <a:spcBef>
          <a:spcPct val="0"/>
        </a:spcBef>
        <a:spcAft>
          <a:spcPct val="0"/>
        </a:spcAft>
        <a:defRPr sz="5100">
          <a:solidFill>
            <a:schemeClr val="tx1"/>
          </a:solidFill>
          <a:latin typeface="Calibri" pitchFamily="34" charset="0"/>
        </a:defRPr>
      </a:lvl6pPr>
      <a:lvl7pPr marL="734081" algn="ctr" defTabSz="1043769" rtl="0" fontAlgn="base">
        <a:spcBef>
          <a:spcPct val="0"/>
        </a:spcBef>
        <a:spcAft>
          <a:spcPct val="0"/>
        </a:spcAft>
        <a:defRPr sz="5100">
          <a:solidFill>
            <a:schemeClr val="tx1"/>
          </a:solidFill>
          <a:latin typeface="Calibri" pitchFamily="34" charset="0"/>
        </a:defRPr>
      </a:lvl7pPr>
      <a:lvl8pPr marL="1101122" algn="ctr" defTabSz="1043769" rtl="0" fontAlgn="base">
        <a:spcBef>
          <a:spcPct val="0"/>
        </a:spcBef>
        <a:spcAft>
          <a:spcPct val="0"/>
        </a:spcAft>
        <a:defRPr sz="5100">
          <a:solidFill>
            <a:schemeClr val="tx1"/>
          </a:solidFill>
          <a:latin typeface="Calibri" pitchFamily="34" charset="0"/>
        </a:defRPr>
      </a:lvl8pPr>
      <a:lvl9pPr marL="1468160" algn="ctr" defTabSz="1043769" rtl="0" fontAlgn="base">
        <a:spcBef>
          <a:spcPct val="0"/>
        </a:spcBef>
        <a:spcAft>
          <a:spcPct val="0"/>
        </a:spcAft>
        <a:defRPr sz="5100">
          <a:solidFill>
            <a:schemeClr val="tx1"/>
          </a:solidFill>
          <a:latin typeface="Calibri" pitchFamily="34" charset="0"/>
        </a:defRPr>
      </a:lvl9pPr>
    </p:titleStyle>
    <p:bodyStyle>
      <a:lvl1pPr marL="390525" indent="-390525" algn="l" defTabSz="1042988" rtl="0" eaLnBrk="0" fontAlgn="base" hangingPunct="0">
        <a:spcBef>
          <a:spcPct val="20000"/>
        </a:spcBef>
        <a:spcAft>
          <a:spcPct val="0"/>
        </a:spcAft>
        <a:buFont typeface="Arial" pitchFamily="34" charset="0"/>
        <a:buChar char="•"/>
        <a:defRPr sz="3700" kern="1200">
          <a:solidFill>
            <a:schemeClr val="tx1"/>
          </a:solidFill>
          <a:latin typeface="+mn-lt"/>
          <a:ea typeface="+mn-ea"/>
          <a:cs typeface="+mn-cs"/>
        </a:defRPr>
      </a:lvl1pPr>
      <a:lvl2pPr marL="846138" indent="-323850" algn="l" defTabSz="1042988"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2pPr>
      <a:lvl3pPr marL="1303338" indent="-258763" algn="l" defTabSz="1042988"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825625" indent="-258763" algn="l" defTabSz="1042988"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4pPr>
      <a:lvl5pPr marL="2346325" indent="-258763" algn="l" defTabSz="1042988"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5pPr>
      <a:lvl6pPr marL="2870583"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92506"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914432"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436354" indent="-260962" algn="l" defTabSz="104384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43848" rtl="0" eaLnBrk="1" latinLnBrk="0" hangingPunct="1">
        <a:defRPr sz="2100" kern="1200">
          <a:solidFill>
            <a:schemeClr val="tx1"/>
          </a:solidFill>
          <a:latin typeface="+mn-lt"/>
          <a:ea typeface="+mn-ea"/>
          <a:cs typeface="+mn-cs"/>
        </a:defRPr>
      </a:lvl1pPr>
      <a:lvl2pPr marL="521924" algn="l" defTabSz="1043848" rtl="0" eaLnBrk="1" latinLnBrk="0" hangingPunct="1">
        <a:defRPr sz="2100" kern="1200">
          <a:solidFill>
            <a:schemeClr val="tx1"/>
          </a:solidFill>
          <a:latin typeface="+mn-lt"/>
          <a:ea typeface="+mn-ea"/>
          <a:cs typeface="+mn-cs"/>
        </a:defRPr>
      </a:lvl2pPr>
      <a:lvl3pPr marL="1043848" algn="l" defTabSz="1043848" rtl="0" eaLnBrk="1" latinLnBrk="0" hangingPunct="1">
        <a:defRPr sz="2100" kern="1200">
          <a:solidFill>
            <a:schemeClr val="tx1"/>
          </a:solidFill>
          <a:latin typeface="+mn-lt"/>
          <a:ea typeface="+mn-ea"/>
          <a:cs typeface="+mn-cs"/>
        </a:defRPr>
      </a:lvl3pPr>
      <a:lvl4pPr marL="1565773" algn="l" defTabSz="1043848" rtl="0" eaLnBrk="1" latinLnBrk="0" hangingPunct="1">
        <a:defRPr sz="2100" kern="1200">
          <a:solidFill>
            <a:schemeClr val="tx1"/>
          </a:solidFill>
          <a:latin typeface="+mn-lt"/>
          <a:ea typeface="+mn-ea"/>
          <a:cs typeface="+mn-cs"/>
        </a:defRPr>
      </a:lvl4pPr>
      <a:lvl5pPr marL="2087695" algn="l" defTabSz="1043848" rtl="0" eaLnBrk="1" latinLnBrk="0" hangingPunct="1">
        <a:defRPr sz="2100" kern="1200">
          <a:solidFill>
            <a:schemeClr val="tx1"/>
          </a:solidFill>
          <a:latin typeface="+mn-lt"/>
          <a:ea typeface="+mn-ea"/>
          <a:cs typeface="+mn-cs"/>
        </a:defRPr>
      </a:lvl5pPr>
      <a:lvl6pPr marL="2609621" algn="l" defTabSz="1043848" rtl="0" eaLnBrk="1" latinLnBrk="0" hangingPunct="1">
        <a:defRPr sz="2100" kern="1200">
          <a:solidFill>
            <a:schemeClr val="tx1"/>
          </a:solidFill>
          <a:latin typeface="+mn-lt"/>
          <a:ea typeface="+mn-ea"/>
          <a:cs typeface="+mn-cs"/>
        </a:defRPr>
      </a:lvl6pPr>
      <a:lvl7pPr marL="3131545" algn="l" defTabSz="1043848" rtl="0" eaLnBrk="1" latinLnBrk="0" hangingPunct="1">
        <a:defRPr sz="2100" kern="1200">
          <a:solidFill>
            <a:schemeClr val="tx1"/>
          </a:solidFill>
          <a:latin typeface="+mn-lt"/>
          <a:ea typeface="+mn-ea"/>
          <a:cs typeface="+mn-cs"/>
        </a:defRPr>
      </a:lvl7pPr>
      <a:lvl8pPr marL="3653467" algn="l" defTabSz="1043848" rtl="0" eaLnBrk="1" latinLnBrk="0" hangingPunct="1">
        <a:defRPr sz="2100" kern="1200">
          <a:solidFill>
            <a:schemeClr val="tx1"/>
          </a:solidFill>
          <a:latin typeface="+mn-lt"/>
          <a:ea typeface="+mn-ea"/>
          <a:cs typeface="+mn-cs"/>
        </a:defRPr>
      </a:lvl8pPr>
      <a:lvl9pPr marL="4175393" algn="l" defTabSz="104384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jpeg"/><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mailto:spruitt@achieve.org" TargetMode="External"/><Relationship Id="rId4" Type="http://schemas.openxmlformats.org/officeDocument/2006/relationships/hyperlink" Target="http://www.achieve.org/" TargetMode="External"/><Relationship Id="rId5" Type="http://schemas.openxmlformats.org/officeDocument/2006/relationships/image" Target="../media/image26.png"/><Relationship Id="rId1" Type="http://schemas.openxmlformats.org/officeDocument/2006/relationships/slideLayout" Target="../slideLayouts/slideLayout123.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hyperlink" Target="http://www.achieve.org/files/EQuIPELArubric-02-25-13toshare.pdf" TargetMode="External"/><Relationship Id="rId4" Type="http://schemas.openxmlformats.org/officeDocument/2006/relationships/hyperlink" Target="http://www.achieve.org/files/EQuIPMathV5electronicfeedbackresponse041913ex.pdf" TargetMode="External"/><Relationship Id="rId5" Type="http://schemas.openxmlformats.org/officeDocument/2006/relationships/hyperlink" Target="http://www.achieve.org/files/EQuIPELAV5electronicfeedbackresponse042913ex1.pdf" TargetMode="External"/><Relationship Id="rId6" Type="http://schemas.openxmlformats.org/officeDocument/2006/relationships/hyperlink" Target="http://www.achieve.org/files/DraftK-2ELALiteracyEQuIPRubric.pdf" TargetMode="External"/><Relationship Id="rId1" Type="http://schemas.openxmlformats.org/officeDocument/2006/relationships/slideLayout" Target="../slideLayouts/slideLayout28.xml"/><Relationship Id="rId2" Type="http://schemas.openxmlformats.org/officeDocument/2006/relationships/hyperlink" Target="http://www.achieve.org/files/EQuIPmathrubric-02-25-13toshare_0.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png"/><Relationship Id="rId1" Type="http://schemas.openxmlformats.org/officeDocument/2006/relationships/slideLayout" Target="../slideLayouts/slideLayout30.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02" name="Rectangle 1"/>
          <p:cNvSpPr>
            <a:spLocks/>
          </p:cNvSpPr>
          <p:nvPr/>
        </p:nvSpPr>
        <p:spPr bwMode="auto">
          <a:xfrm>
            <a:off x="0" y="2514600"/>
            <a:ext cx="10972800" cy="1752600"/>
          </a:xfrm>
          <a:prstGeom prst="rect">
            <a:avLst/>
          </a:prstGeom>
          <a:gradFill rotWithShape="0">
            <a:gsLst>
              <a:gs pos="0">
                <a:srgbClr val="9BBB59"/>
              </a:gs>
              <a:gs pos="42999">
                <a:srgbClr val="C3D69B"/>
              </a:gs>
              <a:gs pos="98000">
                <a:srgbClr val="FFFFFF"/>
              </a:gs>
              <a:gs pos="100000">
                <a:srgbClr val="FFFFFF"/>
              </a:gs>
            </a:gsLst>
            <a:lin ang="18900000"/>
          </a:gradFill>
          <a:ln w="54186">
            <a:solidFill>
              <a:srgbClr val="F79646"/>
            </a:solidFill>
            <a:round/>
            <a:headEnd/>
            <a:tailEnd/>
          </a:ln>
        </p:spPr>
        <p:txBody>
          <a:bodyPr lIns="101362" tIns="57919" rIns="101362" bIns="57919"/>
          <a:lstStyle/>
          <a:p>
            <a:pPr algn="ctr" defTabSz="1041482" fontAlgn="base" hangingPunct="0">
              <a:lnSpc>
                <a:spcPts val="6573"/>
              </a:lnSpc>
              <a:spcBef>
                <a:spcPts val="1444"/>
              </a:spcBef>
              <a:spcAft>
                <a:spcPct val="0"/>
              </a:spcAft>
            </a:pPr>
            <a:r>
              <a:rPr lang="en-US" sz="5300" b="1" dirty="0" smtClean="0">
                <a:solidFill>
                  <a:srgbClr val="000000"/>
                </a:solidFill>
                <a:latin typeface="Helvetica" charset="0"/>
                <a:sym typeface="Helvetica" charset="0"/>
              </a:rPr>
              <a:t>Next Generation Science Standards</a:t>
            </a:r>
            <a:endParaRPr lang="en-US" sz="5300" dirty="0" smtClean="0">
              <a:solidFill>
                <a:srgbClr val="000000"/>
              </a:solidFill>
              <a:sym typeface="Helvetica Light"/>
            </a:endParaRPr>
          </a:p>
        </p:txBody>
      </p:sp>
      <p:pic>
        <p:nvPicPr>
          <p:cNvPr id="51203" name="Picture 3"/>
          <p:cNvPicPr>
            <a:picLocks noChangeAspect="1"/>
          </p:cNvPicPr>
          <p:nvPr/>
        </p:nvPicPr>
        <p:blipFill>
          <a:blip r:embed="rId3" cstate="print"/>
          <a:srcRect/>
          <a:stretch>
            <a:fillRect/>
          </a:stretch>
        </p:blipFill>
        <p:spPr bwMode="auto">
          <a:xfrm>
            <a:off x="3300418" y="171450"/>
            <a:ext cx="3798689" cy="1550194"/>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6"/>
          <p:cNvSpPr>
            <a:spLocks noGrp="1"/>
          </p:cNvSpPr>
          <p:nvPr>
            <p:ph type="title"/>
          </p:nvPr>
        </p:nvSpPr>
        <p:spPr>
          <a:xfrm>
            <a:off x="152401" y="190500"/>
            <a:ext cx="8534400" cy="1828800"/>
          </a:xfrm>
        </p:spPr>
        <p:txBody>
          <a:bodyPr/>
          <a:lstStyle/>
          <a:p>
            <a:pPr eaLnBrk="1" hangingPunct="1"/>
            <a:r>
              <a:rPr lang="en-US" dirty="0" smtClean="0">
                <a:latin typeface="Helvetica" pitchFamily="34" charset="0"/>
                <a:cs typeface="Helvetica" pitchFamily="34" charset="0"/>
              </a:rPr>
              <a:t>Next Steps</a:t>
            </a:r>
          </a:p>
        </p:txBody>
      </p:sp>
      <p:sp>
        <p:nvSpPr>
          <p:cNvPr id="9" name="Content Placeholder 6"/>
          <p:cNvSpPr>
            <a:spLocks noGrp="1"/>
          </p:cNvSpPr>
          <p:nvPr>
            <p:ph sz="half" idx="4294967295"/>
          </p:nvPr>
        </p:nvSpPr>
        <p:spPr>
          <a:xfrm>
            <a:off x="762000" y="1981200"/>
            <a:ext cx="9448800" cy="4495800"/>
          </a:xfrm>
        </p:spPr>
        <p:txBody>
          <a:bodyPr rtlCol="0">
            <a:noAutofit/>
          </a:bodyPr>
          <a:lstStyle/>
          <a:p>
            <a:pPr marL="0" indent="0" algn="ctr" defTabSz="1035845" eaLnBrk="1" fontAlgn="auto" hangingPunct="1">
              <a:spcAft>
                <a:spcPts val="0"/>
              </a:spcAft>
              <a:buNone/>
              <a:defRPr/>
            </a:pPr>
            <a:r>
              <a:rPr lang="en-US" sz="4000" dirty="0" smtClean="0">
                <a:latin typeface="Helvetica" pitchFamily="34" charset="0"/>
                <a:cs typeface="Helvetica" pitchFamily="34" charset="0"/>
              </a:rPr>
              <a:t>Who is excited by this work and would like to continue with it?</a:t>
            </a:r>
          </a:p>
          <a:p>
            <a:pPr marL="0" indent="0" defTabSz="1035845" eaLnBrk="1" fontAlgn="auto" hangingPunct="1">
              <a:spcAft>
                <a:spcPts val="0"/>
              </a:spcAft>
              <a:buNone/>
              <a:defRPr/>
            </a:pPr>
            <a:endParaRPr lang="en-US" sz="4000" dirty="0" smtClean="0">
              <a:latin typeface="Helvetica" pitchFamily="34" charset="0"/>
              <a:cs typeface="Helvetica" pitchFamily="34" charset="0"/>
            </a:endParaRPr>
          </a:p>
          <a:p>
            <a:pPr marL="0" indent="0" algn="ctr" defTabSz="1035845" eaLnBrk="1" fontAlgn="auto" hangingPunct="1">
              <a:spcAft>
                <a:spcPts val="0"/>
              </a:spcAft>
              <a:buNone/>
              <a:defRPr/>
            </a:pPr>
            <a:r>
              <a:rPr lang="en-US" sz="4000" dirty="0" smtClean="0">
                <a:latin typeface="Helvetica" pitchFamily="34" charset="0"/>
                <a:cs typeface="Helvetica" pitchFamily="34" charset="0"/>
              </a:rPr>
              <a:t>see me right after this session…..</a:t>
            </a:r>
          </a:p>
        </p:txBody>
      </p:sp>
      <p:sp>
        <p:nvSpPr>
          <p:cNvPr id="7" name="Rectangle 6"/>
          <p:cNvSpPr/>
          <p:nvPr/>
        </p:nvSpPr>
        <p:spPr>
          <a:xfrm>
            <a:off x="85729" y="6457950"/>
            <a:ext cx="1735931"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3397" tIns="36699" rIns="73397" bIns="36699" anchor="ctr"/>
          <a:lstStyle/>
          <a:p>
            <a:pPr algn="ctr" defTabSz="467653" fontAlgn="base">
              <a:spcBef>
                <a:spcPct val="0"/>
              </a:spcBef>
              <a:spcAft>
                <a:spcPct val="0"/>
              </a:spcAft>
              <a:defRPr/>
            </a:pPr>
            <a:endParaRPr lang="en-US" sz="2900" dirty="0">
              <a:solidFill>
                <a:prstClr val="white"/>
              </a:solidFill>
              <a:sym typeface="Helvetica Light"/>
            </a:endParaRPr>
          </a:p>
        </p:txBody>
      </p:sp>
      <p:pic>
        <p:nvPicPr>
          <p:cNvPr id="68616" name="Picture 7"/>
          <p:cNvPicPr>
            <a:picLocks noChangeAspect="1"/>
          </p:cNvPicPr>
          <p:nvPr/>
        </p:nvPicPr>
        <p:blipFill>
          <a:blip r:embed="rId3" cstate="print"/>
          <a:srcRect/>
          <a:stretch>
            <a:fillRect/>
          </a:stretch>
        </p:blipFill>
        <p:spPr bwMode="auto">
          <a:xfrm>
            <a:off x="113856" y="6578206"/>
            <a:ext cx="1450627" cy="591740"/>
          </a:xfrm>
          <a:prstGeom prst="rect">
            <a:avLst/>
          </a:prstGeom>
          <a:noFill/>
          <a:ln w="9525">
            <a:noFill/>
            <a:miter lim="800000"/>
            <a:headEnd/>
            <a:tailEnd/>
          </a:ln>
        </p:spPr>
      </p:pic>
    </p:spTree>
    <p:extLst>
      <p:ext uri="{BB962C8B-B14F-4D97-AF65-F5344CB8AC3E}">
        <p14:creationId xmlns:p14="http://schemas.microsoft.com/office/powerpoint/2010/main" val="22965259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8"/>
          <p:cNvSpPr>
            <a:spLocks noGrp="1" noChangeArrowheads="1"/>
          </p:cNvSpPr>
          <p:nvPr>
            <p:ph type="title"/>
          </p:nvPr>
        </p:nvSpPr>
        <p:spPr/>
        <p:txBody>
          <a:bodyPr lIns="101860" tIns="61110" rIns="101860" bIns="61110"/>
          <a:lstStyle/>
          <a:p>
            <a:pPr defTabSz="1042754" eaLnBrk="1"/>
            <a:r>
              <a:rPr lang="en-US" sz="3900" dirty="0" smtClean="0">
                <a:latin typeface="Helvetica" charset="0"/>
                <a:ea typeface="Helvetica" charset="0"/>
                <a:cs typeface="Helvetica" charset="0"/>
                <a:sym typeface="Helvetica" charset="0"/>
              </a:rPr>
              <a:t>Contact Information</a:t>
            </a:r>
            <a:endParaRPr lang="en-US" dirty="0" smtClean="0"/>
          </a:p>
        </p:txBody>
      </p:sp>
      <p:sp>
        <p:nvSpPr>
          <p:cNvPr id="83971" name="Rectangle 7"/>
          <p:cNvSpPr>
            <a:spLocks noGrp="1" noChangeArrowheads="1"/>
          </p:cNvSpPr>
          <p:nvPr>
            <p:ph idx="1"/>
          </p:nvPr>
        </p:nvSpPr>
        <p:spPr>
          <a:xfrm>
            <a:off x="640259" y="1707357"/>
            <a:ext cx="9875788" cy="4826794"/>
          </a:xfrm>
        </p:spPr>
        <p:txBody>
          <a:bodyPr lIns="101860" tIns="61110" rIns="101860" bIns="61110">
            <a:normAutofit/>
          </a:bodyPr>
          <a:lstStyle/>
          <a:p>
            <a:pPr marL="0" indent="0" algn="ctr" defTabSz="1042754" eaLnBrk="1">
              <a:spcBef>
                <a:spcPct val="0"/>
              </a:spcBef>
              <a:buNone/>
            </a:pPr>
            <a:endParaRPr lang="en-US" sz="3100" dirty="0" smtClean="0">
              <a:latin typeface="Helvetica" charset="0"/>
              <a:ea typeface="Helvetica" charset="0"/>
              <a:cs typeface="Helvetica" charset="0"/>
              <a:sym typeface="Helvetica" charset="0"/>
            </a:endParaRPr>
          </a:p>
          <a:p>
            <a:pPr marL="0" indent="0" algn="ctr" defTabSz="1042754" eaLnBrk="1">
              <a:spcBef>
                <a:spcPct val="0"/>
              </a:spcBef>
              <a:buNone/>
            </a:pPr>
            <a:endParaRPr lang="en-US" sz="3100" dirty="0" smtClean="0">
              <a:latin typeface="Helvetica" charset="0"/>
              <a:ea typeface="Helvetica" charset="0"/>
              <a:cs typeface="Helvetica" charset="0"/>
              <a:sym typeface="Helvetica" charset="0"/>
            </a:endParaRPr>
          </a:p>
          <a:p>
            <a:pPr marL="0" indent="0" algn="ctr" defTabSz="1042754" eaLnBrk="1">
              <a:spcBef>
                <a:spcPct val="0"/>
              </a:spcBef>
              <a:buNone/>
            </a:pPr>
            <a:r>
              <a:rPr lang="en-US" sz="4100" dirty="0" smtClean="0">
                <a:latin typeface="Helvetica" charset="0"/>
                <a:ea typeface="Helvetica" charset="0"/>
                <a:cs typeface="Helvetica" charset="0"/>
                <a:sym typeface="Helvetica" charset="0"/>
              </a:rPr>
              <a:t>Tom Keller</a:t>
            </a:r>
            <a:endParaRPr lang="en-US" sz="3100" dirty="0" smtClean="0">
              <a:latin typeface="Helvetica" charset="0"/>
              <a:ea typeface="Helvetica" charset="0"/>
              <a:cs typeface="Helvetica" charset="0"/>
              <a:sym typeface="Helvetica" charset="0"/>
            </a:endParaRPr>
          </a:p>
          <a:p>
            <a:pPr marL="0" indent="0" algn="ctr" defTabSz="1042754" eaLnBrk="1">
              <a:spcBef>
                <a:spcPct val="0"/>
              </a:spcBef>
              <a:buNone/>
            </a:pPr>
            <a:r>
              <a:rPr lang="en-US" sz="4100" dirty="0" smtClean="0">
                <a:latin typeface="Helvetica" charset="0"/>
                <a:ea typeface="Helvetica" charset="0"/>
                <a:cs typeface="Helvetica" charset="0"/>
                <a:sym typeface="Helvetica" charset="0"/>
              </a:rPr>
              <a:t>Senior Science Adviser</a:t>
            </a:r>
            <a:endParaRPr lang="en-US" sz="3100" dirty="0" smtClean="0">
              <a:latin typeface="Helvetica" charset="0"/>
              <a:ea typeface="Helvetica" charset="0"/>
              <a:cs typeface="Helvetica" charset="0"/>
              <a:sym typeface="Helvetica" charset="0"/>
            </a:endParaRPr>
          </a:p>
          <a:p>
            <a:pPr marL="0" indent="0" algn="ctr" defTabSz="1042754" eaLnBrk="1">
              <a:spcBef>
                <a:spcPct val="0"/>
              </a:spcBef>
              <a:buNone/>
            </a:pPr>
            <a:r>
              <a:rPr lang="en-US" sz="4100" u="sng" dirty="0" smtClean="0">
                <a:latin typeface="Helvetica" charset="0"/>
                <a:cs typeface="Helvetica" charset="0"/>
                <a:sym typeface="Helvetica" charset="0"/>
                <a:hlinkClick r:id="rId3"/>
              </a:rPr>
              <a:t>tkeller</a:t>
            </a:r>
            <a:r>
              <a:rPr lang="en-US" sz="4100" u="sng" dirty="0" smtClean="0">
                <a:latin typeface="Helvetica" charset="0"/>
                <a:ea typeface="Helvetica" charset="0"/>
                <a:cs typeface="Helvetica" charset="0"/>
                <a:sym typeface="Helvetica" charset="0"/>
                <a:hlinkClick r:id="rId3"/>
              </a:rPr>
              <a:t>@achieve.org</a:t>
            </a:r>
            <a:endParaRPr lang="en-US" sz="4100" u="sng" dirty="0" smtClean="0">
              <a:latin typeface="Helvetica" charset="0"/>
              <a:ea typeface="Helvetica" charset="0"/>
              <a:cs typeface="Helvetica" charset="0"/>
              <a:sym typeface="Helvetica" charset="0"/>
            </a:endParaRPr>
          </a:p>
          <a:p>
            <a:pPr marL="0" indent="0" algn="ctr" defTabSz="1042754" eaLnBrk="1">
              <a:spcBef>
                <a:spcPct val="0"/>
              </a:spcBef>
              <a:buNone/>
            </a:pPr>
            <a:endParaRPr lang="en-US" sz="4100" u="sng" dirty="0" smtClean="0">
              <a:latin typeface="Helvetica" charset="0"/>
              <a:ea typeface="Helvetica" charset="0"/>
              <a:cs typeface="Helvetica" charset="0"/>
              <a:sym typeface="Helvetica" charset="0"/>
            </a:endParaRPr>
          </a:p>
          <a:p>
            <a:pPr marL="0" indent="0" algn="ctr" defTabSz="1042754" eaLnBrk="1">
              <a:spcBef>
                <a:spcPts val="482"/>
              </a:spcBef>
              <a:buNone/>
            </a:pPr>
            <a:r>
              <a:rPr lang="en-US" sz="4100" u="sng" dirty="0" smtClean="0">
                <a:latin typeface="Helvetica" charset="0"/>
                <a:ea typeface="Helvetica" charset="0"/>
                <a:cs typeface="Helvetica" charset="0"/>
                <a:sym typeface="Helvetica" charset="0"/>
                <a:hlinkClick r:id="rId4" action="ppaction://hlinkfile"/>
              </a:rPr>
              <a:t>www.nextgenscience.org</a:t>
            </a:r>
            <a:r>
              <a:rPr lang="en-US" sz="4100" dirty="0" smtClean="0">
                <a:latin typeface="Helvetica" charset="0"/>
                <a:ea typeface="Helvetica" charset="0"/>
                <a:cs typeface="Helvetica" charset="0"/>
                <a:sym typeface="Helvetica" charset="0"/>
              </a:rPr>
              <a:t> </a:t>
            </a:r>
            <a:endParaRPr lang="en-US" dirty="0" smtClean="0"/>
          </a:p>
        </p:txBody>
      </p:sp>
      <p:sp>
        <p:nvSpPr>
          <p:cNvPr id="8" name="Rectangle 7"/>
          <p:cNvSpPr/>
          <p:nvPr/>
        </p:nvSpPr>
        <p:spPr>
          <a:xfrm>
            <a:off x="85729" y="6457950"/>
            <a:ext cx="1735931"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3338" tIns="36673" rIns="73338" bIns="36673" anchor="ctr"/>
          <a:lstStyle/>
          <a:p>
            <a:pPr algn="ctr" defTabSz="467270" fontAlgn="base">
              <a:spcBef>
                <a:spcPct val="0"/>
              </a:spcBef>
              <a:spcAft>
                <a:spcPct val="0"/>
              </a:spcAft>
              <a:defRPr/>
            </a:pPr>
            <a:endParaRPr lang="en-US" sz="2900" dirty="0">
              <a:solidFill>
                <a:prstClr val="white"/>
              </a:solidFill>
              <a:sym typeface="Helvetica Light"/>
            </a:endParaRPr>
          </a:p>
        </p:txBody>
      </p:sp>
      <p:pic>
        <p:nvPicPr>
          <p:cNvPr id="83973" name="Picture 8"/>
          <p:cNvPicPr>
            <a:picLocks noChangeAspect="1"/>
          </p:cNvPicPr>
          <p:nvPr/>
        </p:nvPicPr>
        <p:blipFill>
          <a:blip r:embed="rId5" cstate="print"/>
          <a:srcRect/>
          <a:stretch>
            <a:fillRect/>
          </a:stretch>
        </p:blipFill>
        <p:spPr bwMode="auto">
          <a:xfrm>
            <a:off x="113857" y="6578206"/>
            <a:ext cx="1450627" cy="591740"/>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4823991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6"/>
          <p:cNvSpPr>
            <a:spLocks noGrp="1"/>
          </p:cNvSpPr>
          <p:nvPr>
            <p:ph type="title"/>
          </p:nvPr>
        </p:nvSpPr>
        <p:spPr/>
        <p:txBody>
          <a:bodyPr/>
          <a:lstStyle/>
          <a:p>
            <a:pPr eaLnBrk="1" hangingPunct="1"/>
            <a:endParaRPr lang="en-US" dirty="0" smtClean="0">
              <a:latin typeface="Helvetica" pitchFamily="34" charset="0"/>
              <a:cs typeface="Helvetica" pitchFamily="34" charset="0"/>
            </a:endParaRPr>
          </a:p>
        </p:txBody>
      </p:sp>
      <p:sp>
        <p:nvSpPr>
          <p:cNvPr id="9" name="Content Placeholder 6"/>
          <p:cNvSpPr>
            <a:spLocks noGrp="1"/>
          </p:cNvSpPr>
          <p:nvPr>
            <p:ph sz="half" idx="4294967295"/>
          </p:nvPr>
        </p:nvSpPr>
        <p:spPr>
          <a:xfrm>
            <a:off x="762000" y="1981200"/>
            <a:ext cx="9448800" cy="4005252"/>
          </a:xfrm>
        </p:spPr>
        <p:txBody>
          <a:bodyPr rtlCol="0">
            <a:noAutofit/>
          </a:bodyPr>
          <a:lstStyle/>
          <a:p>
            <a:pPr marL="388479" indent="-388479" defTabSz="1035845" eaLnBrk="1" fontAlgn="auto" hangingPunct="1">
              <a:spcAft>
                <a:spcPts val="0"/>
              </a:spcAft>
              <a:buFont typeface="Arial" pitchFamily="34" charset="0"/>
              <a:buAutoNum type="alphaLcPeriod"/>
              <a:defRPr/>
            </a:pPr>
            <a:endParaRPr lang="en-US" sz="2000" dirty="0" smtClean="0">
              <a:latin typeface="Helvetica" pitchFamily="34" charset="0"/>
              <a:cs typeface="Helvetica" pitchFamily="34" charset="0"/>
            </a:endParaRPr>
          </a:p>
          <a:p>
            <a:pPr marL="388479" indent="-388479" defTabSz="1035845" eaLnBrk="1" fontAlgn="auto" hangingPunct="1">
              <a:spcAft>
                <a:spcPts val="0"/>
              </a:spcAft>
              <a:buFont typeface="Arial" pitchFamily="34" charset="0"/>
              <a:buAutoNum type="alphaLcPeriod"/>
              <a:defRPr/>
            </a:pPr>
            <a:endParaRPr lang="en-US" sz="2000" dirty="0">
              <a:latin typeface="Helvetica" pitchFamily="34" charset="0"/>
              <a:cs typeface="Helvetica" pitchFamily="34" charset="0"/>
            </a:endParaRPr>
          </a:p>
        </p:txBody>
      </p:sp>
      <p:sp>
        <p:nvSpPr>
          <p:cNvPr id="7" name="Rectangle 6"/>
          <p:cNvSpPr/>
          <p:nvPr/>
        </p:nvSpPr>
        <p:spPr>
          <a:xfrm>
            <a:off x="85729" y="6457950"/>
            <a:ext cx="1735931"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3397" tIns="36699" rIns="73397" bIns="36699" anchor="ctr"/>
          <a:lstStyle/>
          <a:p>
            <a:pPr algn="ctr" defTabSz="467653" fontAlgn="base">
              <a:spcBef>
                <a:spcPct val="0"/>
              </a:spcBef>
              <a:spcAft>
                <a:spcPct val="0"/>
              </a:spcAft>
              <a:defRPr/>
            </a:pPr>
            <a:endParaRPr lang="en-US" sz="2900" dirty="0">
              <a:solidFill>
                <a:prstClr val="white"/>
              </a:solidFill>
              <a:sym typeface="Helvetica Light"/>
            </a:endParaRPr>
          </a:p>
        </p:txBody>
      </p:sp>
      <p:pic>
        <p:nvPicPr>
          <p:cNvPr id="68616" name="Picture 7"/>
          <p:cNvPicPr>
            <a:picLocks noChangeAspect="1"/>
          </p:cNvPicPr>
          <p:nvPr/>
        </p:nvPicPr>
        <p:blipFill>
          <a:blip r:embed="rId3" cstate="print"/>
          <a:srcRect/>
          <a:stretch>
            <a:fillRect/>
          </a:stretch>
        </p:blipFill>
        <p:spPr bwMode="auto">
          <a:xfrm>
            <a:off x="113856" y="6578206"/>
            <a:ext cx="1450627" cy="591740"/>
          </a:xfrm>
          <a:prstGeom prst="rect">
            <a:avLst/>
          </a:prstGeom>
          <a:noFill/>
          <a:ln w="9525">
            <a:noFill/>
            <a:miter lim="800000"/>
            <a:headEnd/>
            <a:tailEnd/>
          </a:ln>
        </p:spPr>
      </p:pic>
    </p:spTree>
    <p:extLst>
      <p:ext uri="{BB962C8B-B14F-4D97-AF65-F5344CB8AC3E}">
        <p14:creationId xmlns:p14="http://schemas.microsoft.com/office/powerpoint/2010/main" val="22965259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sz="4400" dirty="0" smtClean="0"/>
              <a:t>Findings from ALR</a:t>
            </a:r>
            <a:endParaRPr lang="en-US" sz="4600" dirty="0">
              <a:solidFill>
                <a:srgbClr val="000000"/>
              </a:solidFill>
            </a:endParaRPr>
          </a:p>
        </p:txBody>
      </p:sp>
      <p:sp>
        <p:nvSpPr>
          <p:cNvPr id="7172" name="Rectangle 4"/>
          <p:cNvSpPr>
            <a:spLocks noGrp="1" noChangeArrowheads="1"/>
          </p:cNvSpPr>
          <p:nvPr>
            <p:ph sz="half" idx="1"/>
          </p:nvPr>
        </p:nvSpPr>
        <p:spPr/>
        <p:txBody>
          <a:bodyPr/>
          <a:lstStyle/>
          <a:p>
            <a:pPr algn="ctr">
              <a:buFontTx/>
              <a:buNone/>
            </a:pPr>
            <a:r>
              <a:rPr lang="en-US" sz="3000" b="1" dirty="0">
                <a:solidFill>
                  <a:srgbClr val="000000"/>
                </a:solidFill>
              </a:rPr>
              <a:t>Typical </a:t>
            </a:r>
            <a:r>
              <a:rPr lang="en-US" sz="3000" b="1" dirty="0" smtClean="0">
                <a:solidFill>
                  <a:srgbClr val="000000"/>
                </a:solidFill>
              </a:rPr>
              <a:t>Lab Practice</a:t>
            </a:r>
            <a:endParaRPr lang="en-US" sz="500" b="1" dirty="0">
              <a:solidFill>
                <a:srgbClr val="000000"/>
              </a:solidFill>
            </a:endParaRPr>
          </a:p>
          <a:p>
            <a:pPr>
              <a:buFont typeface="Wingdings" pitchFamily="2" charset="2"/>
              <a:buChar char="Ø"/>
            </a:pPr>
            <a:r>
              <a:rPr lang="en-US" dirty="0" smtClean="0">
                <a:solidFill>
                  <a:srgbClr val="000000"/>
                </a:solidFill>
              </a:rPr>
              <a:t>Content Mastery</a:t>
            </a:r>
          </a:p>
          <a:p>
            <a:pPr lvl="1">
              <a:buFont typeface="Wingdings" pitchFamily="2" charset="2"/>
              <a:buChar char="Ø"/>
            </a:pPr>
            <a:r>
              <a:rPr lang="en-US" dirty="0" smtClean="0">
                <a:solidFill>
                  <a:srgbClr val="000000"/>
                </a:solidFill>
              </a:rPr>
              <a:t>No </a:t>
            </a:r>
            <a:r>
              <a:rPr lang="en-US" dirty="0">
                <a:solidFill>
                  <a:srgbClr val="000000"/>
                </a:solidFill>
              </a:rPr>
              <a:t>better or worse than other modes of instruction.</a:t>
            </a:r>
          </a:p>
          <a:p>
            <a:pPr marL="349250" indent="-349250">
              <a:buFont typeface="Wingdings" pitchFamily="2" charset="2"/>
              <a:buChar char="Ø"/>
            </a:pPr>
            <a:r>
              <a:rPr lang="en-US" dirty="0" smtClean="0"/>
              <a:t>Scientific Reasoning</a:t>
            </a:r>
          </a:p>
          <a:p>
            <a:pPr marL="805058" lvl="1" indent="-349250">
              <a:buFont typeface="Wingdings" pitchFamily="2" charset="2"/>
              <a:buChar char="Ø"/>
            </a:pPr>
            <a:r>
              <a:rPr lang="en-US" dirty="0" smtClean="0">
                <a:solidFill>
                  <a:srgbClr val="000000"/>
                </a:solidFill>
              </a:rPr>
              <a:t>Aids development of </a:t>
            </a:r>
            <a:r>
              <a:rPr lang="en-US" i="1" dirty="0" smtClean="0">
                <a:solidFill>
                  <a:srgbClr val="000000"/>
                </a:solidFill>
              </a:rPr>
              <a:t>some</a:t>
            </a:r>
            <a:r>
              <a:rPr lang="en-US" dirty="0" smtClean="0">
                <a:solidFill>
                  <a:srgbClr val="000000"/>
                </a:solidFill>
              </a:rPr>
              <a:t> aspects</a:t>
            </a:r>
            <a:endParaRPr lang="en-US" dirty="0" smtClean="0"/>
          </a:p>
          <a:p>
            <a:pPr marL="349250" indent="-349250">
              <a:buFont typeface="Wingdings" pitchFamily="2" charset="2"/>
              <a:buChar char="Ø"/>
            </a:pPr>
            <a:r>
              <a:rPr lang="en-US" dirty="0" smtClean="0"/>
              <a:t>Interest in Science</a:t>
            </a:r>
          </a:p>
          <a:p>
            <a:pPr marL="805058" lvl="1" indent="-349250">
              <a:buFont typeface="Wingdings" pitchFamily="2" charset="2"/>
              <a:buChar char="Ø"/>
            </a:pPr>
            <a:r>
              <a:rPr lang="en-US" i="1" dirty="0" smtClean="0">
                <a:solidFill>
                  <a:srgbClr val="000000"/>
                </a:solidFill>
              </a:rPr>
              <a:t>Some</a:t>
            </a:r>
            <a:r>
              <a:rPr lang="en-US" dirty="0" smtClean="0">
                <a:solidFill>
                  <a:srgbClr val="000000"/>
                </a:solidFill>
              </a:rPr>
              <a:t> evidence of increased interest.</a:t>
            </a:r>
            <a:endParaRPr lang="en-US" dirty="0"/>
          </a:p>
        </p:txBody>
      </p:sp>
      <p:sp>
        <p:nvSpPr>
          <p:cNvPr id="7173" name="Rectangle 5"/>
          <p:cNvSpPr>
            <a:spLocks noGrp="1" noChangeArrowheads="1"/>
          </p:cNvSpPr>
          <p:nvPr>
            <p:ph sz="half" idx="2"/>
          </p:nvPr>
        </p:nvSpPr>
        <p:spPr/>
        <p:txBody>
          <a:bodyPr/>
          <a:lstStyle/>
          <a:p>
            <a:pPr algn="ctr">
              <a:buFontTx/>
              <a:buNone/>
            </a:pPr>
            <a:r>
              <a:rPr lang="en-US" sz="3000" b="1" dirty="0">
                <a:solidFill>
                  <a:srgbClr val="000000"/>
                </a:solidFill>
              </a:rPr>
              <a:t>Integrated </a:t>
            </a:r>
            <a:r>
              <a:rPr lang="en-US" sz="3000" b="1" dirty="0" smtClean="0">
                <a:solidFill>
                  <a:srgbClr val="000000"/>
                </a:solidFill>
              </a:rPr>
              <a:t>Dimensions</a:t>
            </a:r>
            <a:endParaRPr lang="en-US" sz="3000" b="1" dirty="0">
              <a:solidFill>
                <a:srgbClr val="000000"/>
              </a:solidFill>
            </a:endParaRPr>
          </a:p>
          <a:p>
            <a:pPr>
              <a:buFont typeface="Wingdings" pitchFamily="2" charset="2"/>
              <a:buChar char="Ø"/>
            </a:pPr>
            <a:r>
              <a:rPr lang="en-US" dirty="0" smtClean="0">
                <a:solidFill>
                  <a:srgbClr val="000000"/>
                </a:solidFill>
              </a:rPr>
              <a:t>Content Mastery</a:t>
            </a:r>
          </a:p>
          <a:p>
            <a:pPr lvl="1">
              <a:buFont typeface="Wingdings" pitchFamily="2" charset="2"/>
              <a:buChar char="Ø"/>
            </a:pPr>
            <a:r>
              <a:rPr lang="en-US" dirty="0" smtClean="0">
                <a:solidFill>
                  <a:srgbClr val="000000"/>
                </a:solidFill>
              </a:rPr>
              <a:t>Increased </a:t>
            </a:r>
            <a:r>
              <a:rPr lang="en-US" dirty="0">
                <a:solidFill>
                  <a:srgbClr val="000000"/>
                </a:solidFill>
              </a:rPr>
              <a:t>mastery of subject matter compared to other modes of instruction</a:t>
            </a:r>
            <a:r>
              <a:rPr lang="en-US" dirty="0" smtClean="0">
                <a:solidFill>
                  <a:srgbClr val="000000"/>
                </a:solidFill>
              </a:rPr>
              <a:t>.</a:t>
            </a:r>
          </a:p>
          <a:p>
            <a:pPr>
              <a:buFont typeface="Wingdings" pitchFamily="2" charset="2"/>
              <a:buChar char="Ø"/>
            </a:pPr>
            <a:r>
              <a:rPr lang="en-US" dirty="0" smtClean="0">
                <a:solidFill>
                  <a:srgbClr val="000000"/>
                </a:solidFill>
              </a:rPr>
              <a:t>Scientific Reasoning</a:t>
            </a:r>
          </a:p>
          <a:p>
            <a:pPr lvl="1">
              <a:buFont typeface="Wingdings" pitchFamily="2" charset="2"/>
              <a:buChar char="Ø"/>
            </a:pPr>
            <a:r>
              <a:rPr lang="en-US" dirty="0" smtClean="0">
                <a:solidFill>
                  <a:srgbClr val="000000"/>
                </a:solidFill>
              </a:rPr>
              <a:t>Aids development     of </a:t>
            </a:r>
            <a:r>
              <a:rPr lang="en-US" i="1" dirty="0" smtClean="0">
                <a:solidFill>
                  <a:srgbClr val="000000"/>
                </a:solidFill>
              </a:rPr>
              <a:t>more sophisticated</a:t>
            </a:r>
            <a:r>
              <a:rPr lang="en-US" dirty="0" smtClean="0">
                <a:solidFill>
                  <a:srgbClr val="000000"/>
                </a:solidFill>
              </a:rPr>
              <a:t> aspects</a:t>
            </a:r>
          </a:p>
          <a:p>
            <a:pPr>
              <a:buFont typeface="Wingdings" pitchFamily="2" charset="2"/>
              <a:buChar char="Ø"/>
            </a:pPr>
            <a:r>
              <a:rPr lang="en-US" dirty="0" smtClean="0">
                <a:solidFill>
                  <a:srgbClr val="000000"/>
                </a:solidFill>
              </a:rPr>
              <a:t>Interest in Science</a:t>
            </a:r>
          </a:p>
          <a:p>
            <a:pPr lvl="1">
              <a:buFont typeface="Wingdings" pitchFamily="2" charset="2"/>
              <a:buChar char="Ø"/>
            </a:pPr>
            <a:r>
              <a:rPr lang="en-US" i="1" dirty="0" smtClean="0">
                <a:solidFill>
                  <a:srgbClr val="000000"/>
                </a:solidFill>
              </a:rPr>
              <a:t>Strong</a:t>
            </a:r>
            <a:r>
              <a:rPr lang="en-US" dirty="0" smtClean="0">
                <a:solidFill>
                  <a:srgbClr val="000000"/>
                </a:solidFill>
              </a:rPr>
              <a:t> evidence of increased interest.</a:t>
            </a:r>
            <a:endParaRPr lang="en-US" dirty="0">
              <a:solidFill>
                <a:srgbClr val="000000"/>
              </a:solidFill>
            </a:endParaRPr>
          </a:p>
        </p:txBody>
      </p:sp>
      <p:sp>
        <p:nvSpPr>
          <p:cNvPr id="6" name="Rectangle 5"/>
          <p:cNvSpPr/>
          <p:nvPr/>
        </p:nvSpPr>
        <p:spPr>
          <a:xfrm>
            <a:off x="85729" y="6629400"/>
            <a:ext cx="174307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3397" tIns="36699" rIns="73397" bIns="36699" anchor="ctr"/>
          <a:lstStyle/>
          <a:p>
            <a:pPr algn="ctr" defTabSz="467653" fontAlgn="base">
              <a:spcBef>
                <a:spcPct val="0"/>
              </a:spcBef>
              <a:spcAft>
                <a:spcPct val="0"/>
              </a:spcAft>
              <a:defRPr/>
            </a:pPr>
            <a:endParaRPr lang="en-US" sz="2900" dirty="0">
              <a:solidFill>
                <a:prstClr val="white"/>
              </a:solidFill>
              <a:sym typeface="Helvetica Light"/>
            </a:endParaRPr>
          </a:p>
        </p:txBody>
      </p:sp>
      <p:pic>
        <p:nvPicPr>
          <p:cNvPr id="7" name="Picture 7"/>
          <p:cNvPicPr>
            <a:picLocks noChangeAspect="1"/>
          </p:cNvPicPr>
          <p:nvPr/>
        </p:nvPicPr>
        <p:blipFill>
          <a:blip r:embed="rId3" cstate="print"/>
          <a:srcRect/>
          <a:stretch>
            <a:fillRect/>
          </a:stretch>
        </p:blipFill>
        <p:spPr bwMode="auto">
          <a:xfrm>
            <a:off x="113856" y="6578206"/>
            <a:ext cx="1450627" cy="591740"/>
          </a:xfrm>
          <a:prstGeom prst="rect">
            <a:avLst/>
          </a:prstGeom>
          <a:noFill/>
          <a:ln w="9525">
            <a:noFill/>
            <a:miter lim="800000"/>
            <a:headEnd/>
            <a:tailEnd/>
          </a:ln>
        </p:spPr>
      </p:pic>
    </p:spTree>
    <p:extLst>
      <p:ext uri="{BB962C8B-B14F-4D97-AF65-F5344CB8AC3E}">
        <p14:creationId xmlns:p14="http://schemas.microsoft.com/office/powerpoint/2010/main" val="10400169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40080" y="1295400"/>
            <a:ext cx="9875520" cy="5715000"/>
          </a:xfrm>
        </p:spPr>
        <p:txBody>
          <a:bodyPr>
            <a:normAutofit/>
          </a:bodyPr>
          <a:lstStyle/>
          <a:p>
            <a:pPr marL="0" indent="0" algn="ctr">
              <a:buNone/>
            </a:pPr>
            <a:r>
              <a:rPr lang="en-US" sz="4000" b="1" dirty="0" smtClean="0"/>
              <a:t>Identifying Quality Instructional Materials that have Fidelity to the NGSS</a:t>
            </a:r>
          </a:p>
          <a:p>
            <a:pPr marL="0" indent="0" algn="ctr">
              <a:buNone/>
            </a:pPr>
            <a:r>
              <a:rPr lang="en-US" sz="4000" dirty="0" smtClean="0"/>
              <a:t>Tom Keller</a:t>
            </a:r>
          </a:p>
          <a:p>
            <a:pPr marL="0" indent="0" algn="ctr">
              <a:buNone/>
            </a:pPr>
            <a:r>
              <a:rPr lang="en-US" sz="4000" dirty="0" smtClean="0"/>
              <a:t>Senior Science Adviser, Achieve</a:t>
            </a:r>
          </a:p>
          <a:p>
            <a:pPr marL="0" indent="0" algn="ctr">
              <a:buNone/>
            </a:pPr>
            <a:r>
              <a:rPr lang="en-US" sz="4000" dirty="0" smtClean="0"/>
              <a:t>Pittsburgh BCSSE </a:t>
            </a:r>
            <a:r>
              <a:rPr lang="en-US" sz="4000" u="sng" dirty="0" smtClean="0"/>
              <a:t>Work</a:t>
            </a:r>
            <a:r>
              <a:rPr lang="en-US" sz="4000" dirty="0" smtClean="0"/>
              <a:t>shop</a:t>
            </a:r>
            <a:endParaRPr lang="en-US" sz="4000" dirty="0"/>
          </a:p>
        </p:txBody>
      </p:sp>
    </p:spTree>
    <p:extLst>
      <p:ext uri="{BB962C8B-B14F-4D97-AF65-F5344CB8AC3E}">
        <p14:creationId xmlns:p14="http://schemas.microsoft.com/office/powerpoint/2010/main" val="38269993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458200" cy="1828800"/>
          </a:xfrm>
        </p:spPr>
        <p:txBody>
          <a:bodyPr/>
          <a:lstStyle/>
          <a:p>
            <a:r>
              <a:rPr lang="en-US" dirty="0" smtClean="0"/>
              <a:t>On the shoulders of giants</a:t>
            </a:r>
            <a:endParaRPr lang="en-US" dirty="0"/>
          </a:p>
        </p:txBody>
      </p:sp>
      <p:sp>
        <p:nvSpPr>
          <p:cNvPr id="3" name="Content Placeholder 2"/>
          <p:cNvSpPr>
            <a:spLocks noGrp="1"/>
          </p:cNvSpPr>
          <p:nvPr>
            <p:ph idx="1"/>
          </p:nvPr>
        </p:nvSpPr>
        <p:spPr>
          <a:xfrm>
            <a:off x="640080" y="2133600"/>
            <a:ext cx="9875520" cy="4953000"/>
          </a:xfrm>
        </p:spPr>
        <p:txBody>
          <a:bodyPr/>
          <a:lstStyle/>
          <a:p>
            <a:pPr marL="514350" indent="-514350">
              <a:buAutoNum type="alphaUcPeriod"/>
            </a:pPr>
            <a:r>
              <a:rPr lang="en-US" dirty="0" smtClean="0"/>
              <a:t>EQUiP </a:t>
            </a:r>
            <a:r>
              <a:rPr lang="en-US" dirty="0"/>
              <a:t>= Educators Evaluating Quality Instructional </a:t>
            </a:r>
            <a:r>
              <a:rPr lang="en-US" dirty="0" smtClean="0"/>
              <a:t>Products, aka Tri-State (MA, NY, RI) Rubrics </a:t>
            </a:r>
          </a:p>
          <a:p>
            <a:pPr marL="514350" indent="-514350">
              <a:buAutoNum type="alphaUcPeriod"/>
            </a:pPr>
            <a:r>
              <a:rPr lang="en-US" dirty="0" smtClean="0"/>
              <a:t>BSCS AIM</a:t>
            </a:r>
          </a:p>
          <a:p>
            <a:pPr marL="514350" indent="-514350">
              <a:buAutoNum type="alphaUcPeriod"/>
            </a:pPr>
            <a:r>
              <a:rPr lang="en-US" dirty="0" smtClean="0"/>
              <a:t>AAAS Project 2061 Text Analysis</a:t>
            </a:r>
          </a:p>
          <a:p>
            <a:pPr marL="514350" indent="-514350">
              <a:buAutoNum type="alphaUcPeriod"/>
            </a:pPr>
            <a:r>
              <a:rPr lang="en-US" dirty="0" smtClean="0"/>
              <a:t>NRC Instructional Materials Selection Guide</a:t>
            </a:r>
            <a:endParaRPr lang="en-US" dirty="0"/>
          </a:p>
        </p:txBody>
      </p:sp>
    </p:spTree>
    <p:extLst>
      <p:ext uri="{BB962C8B-B14F-4D97-AF65-F5344CB8AC3E}">
        <p14:creationId xmlns:p14="http://schemas.microsoft.com/office/powerpoint/2010/main" val="12998837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1591"/>
            <a:ext cx="9875520" cy="5486400"/>
          </a:xfrm>
        </p:spPr>
        <p:txBody>
          <a:bodyPr>
            <a:normAutofit lnSpcReduction="10000"/>
          </a:bodyPr>
          <a:lstStyle/>
          <a:p>
            <a:r>
              <a:rPr lang="en-US" dirty="0">
                <a:solidFill>
                  <a:srgbClr val="800000"/>
                </a:solidFill>
                <a:hlinkClick r:id="rId2"/>
              </a:rPr>
              <a:t>EQuIP Rubric for Lessons &amp; Units: Mathematics</a:t>
            </a:r>
            <a:r>
              <a:rPr lang="en-US" dirty="0">
                <a:solidFill>
                  <a:srgbClr val="800000"/>
                </a:solidFill>
              </a:rPr>
              <a:t> </a:t>
            </a:r>
          </a:p>
          <a:p>
            <a:r>
              <a:rPr lang="en-US" dirty="0">
                <a:solidFill>
                  <a:srgbClr val="800000"/>
                </a:solidFill>
                <a:hlinkClick r:id="rId3"/>
              </a:rPr>
              <a:t>EQuIP Rubric for Lessons &amp; Units: ELA/Literacy</a:t>
            </a:r>
            <a:r>
              <a:rPr lang="en-US" dirty="0">
                <a:solidFill>
                  <a:srgbClr val="800000"/>
                </a:solidFill>
              </a:rPr>
              <a:t> </a:t>
            </a:r>
          </a:p>
          <a:p>
            <a:r>
              <a:rPr lang="en-US" dirty="0">
                <a:solidFill>
                  <a:srgbClr val="800000"/>
                </a:solidFill>
                <a:hlinkClick r:id="rId4"/>
              </a:rPr>
              <a:t>EQuIP Rubric for Lessons &amp; Units: Mathematics Response Form</a:t>
            </a:r>
            <a:r>
              <a:rPr lang="en-US" dirty="0">
                <a:solidFill>
                  <a:srgbClr val="800000"/>
                </a:solidFill>
              </a:rPr>
              <a:t> </a:t>
            </a:r>
          </a:p>
          <a:p>
            <a:r>
              <a:rPr lang="en-US" dirty="0">
                <a:solidFill>
                  <a:srgbClr val="800000"/>
                </a:solidFill>
                <a:hlinkClick r:id="rId5"/>
              </a:rPr>
              <a:t>EQuIP Rubric for Lessons &amp; Units: ELA/Literacy Response Form</a:t>
            </a:r>
            <a:r>
              <a:rPr lang="en-US" dirty="0">
                <a:solidFill>
                  <a:srgbClr val="800000"/>
                </a:solidFill>
              </a:rPr>
              <a:t> </a:t>
            </a:r>
          </a:p>
          <a:p>
            <a:r>
              <a:rPr lang="en-US" dirty="0">
                <a:solidFill>
                  <a:srgbClr val="800000"/>
                </a:solidFill>
                <a:hlinkClick r:id="rId6"/>
              </a:rPr>
              <a:t>Draft EQuIP Rubric for Lessons and Units: ELA/Literacy Grades K-2</a:t>
            </a:r>
            <a:r>
              <a:rPr lang="en-US" dirty="0">
                <a:solidFill>
                  <a:srgbClr val="800000"/>
                </a:solidFill>
              </a:rPr>
              <a:t> </a:t>
            </a:r>
            <a:r>
              <a:rPr lang="en-US" dirty="0" smtClean="0">
                <a:solidFill>
                  <a:srgbClr val="800000"/>
                </a:solidFill>
              </a:rPr>
              <a:t> </a:t>
            </a:r>
            <a:r>
              <a:rPr lang="en-US" dirty="0">
                <a:solidFill>
                  <a:srgbClr val="800000"/>
                </a:solidFill>
              </a:rPr>
              <a:t>(Posted 4/15/13)</a:t>
            </a:r>
          </a:p>
          <a:p>
            <a:endParaRPr lang="en-US" dirty="0"/>
          </a:p>
        </p:txBody>
      </p:sp>
    </p:spTree>
    <p:extLst>
      <p:ext uri="{BB962C8B-B14F-4D97-AF65-F5344CB8AC3E}">
        <p14:creationId xmlns:p14="http://schemas.microsoft.com/office/powerpoint/2010/main" val="12998837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458200" cy="1371600"/>
          </a:xfrm>
        </p:spPr>
        <p:txBody>
          <a:bodyPr/>
          <a:lstStyle/>
          <a:p>
            <a:r>
              <a:rPr lang="en-US" dirty="0" smtClean="0"/>
              <a:t>But wait, there’s more!</a:t>
            </a:r>
            <a:endParaRPr lang="en-US" dirty="0"/>
          </a:p>
        </p:txBody>
      </p:sp>
      <p:sp>
        <p:nvSpPr>
          <p:cNvPr id="3" name="Content Placeholder 2"/>
          <p:cNvSpPr>
            <a:spLocks noGrp="1"/>
          </p:cNvSpPr>
          <p:nvPr>
            <p:ph idx="1"/>
          </p:nvPr>
        </p:nvSpPr>
        <p:spPr>
          <a:xfrm>
            <a:off x="640080" y="2209800"/>
            <a:ext cx="9875520" cy="4876800"/>
          </a:xfrm>
        </p:spPr>
        <p:txBody>
          <a:bodyPr>
            <a:normAutofit fontScale="92500" lnSpcReduction="20000"/>
          </a:bodyPr>
          <a:lstStyle/>
          <a:p>
            <a:pPr marL="0" indent="0">
              <a:buNone/>
            </a:pPr>
            <a:r>
              <a:rPr lang="en-US" b="1" dirty="0" smtClean="0"/>
              <a:t>Publishers</a:t>
            </a:r>
            <a:r>
              <a:rPr lang="en-US" b="1" dirty="0"/>
              <a:t>’ Criteria for the CCSS in Mathematics for Grades K-</a:t>
            </a:r>
            <a:r>
              <a:rPr lang="en-US" b="1" dirty="0" smtClean="0"/>
              <a:t>8 (and Grades 9-12)</a:t>
            </a:r>
            <a:endParaRPr lang="en-US" b="1" dirty="0"/>
          </a:p>
          <a:p>
            <a:r>
              <a:rPr lang="en-US" dirty="0"/>
              <a:t>Provides criteria for selecting or developing new K-8 </a:t>
            </a:r>
            <a:r>
              <a:rPr lang="en-US" dirty="0" smtClean="0"/>
              <a:t>(high school)curriculum </a:t>
            </a:r>
            <a:r>
              <a:rPr lang="en-US" dirty="0"/>
              <a:t>and textbooks or for revising or supplementing existing materials. Also valuable for professional development.</a:t>
            </a:r>
          </a:p>
          <a:p>
            <a:r>
              <a:rPr lang="en-US" i="1" dirty="0" smtClean="0"/>
              <a:t>Also available in ELA/Literacy for K-2 and 3-12</a:t>
            </a:r>
          </a:p>
          <a:p>
            <a:r>
              <a:rPr lang="en-US" dirty="0"/>
              <a:t>http://www.achievethecore.org/leadership-tools-common-core/aligning-materials/publishers-criteria</a:t>
            </a:r>
            <a:endParaRPr lang="en-US" dirty="0" smtClean="0"/>
          </a:p>
          <a:p>
            <a:endParaRPr lang="en-US" i="1" dirty="0"/>
          </a:p>
        </p:txBody>
      </p:sp>
    </p:spTree>
    <p:extLst>
      <p:ext uri="{BB962C8B-B14F-4D97-AF65-F5344CB8AC3E}">
        <p14:creationId xmlns:p14="http://schemas.microsoft.com/office/powerpoint/2010/main" val="12998837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65" y="190500"/>
            <a:ext cx="7615235" cy="1485900"/>
          </a:xfrm>
        </p:spPr>
        <p:txBody>
          <a:bodyPr/>
          <a:lstStyle/>
          <a:p>
            <a:r>
              <a:rPr lang="en-US" dirty="0" smtClean="0"/>
              <a:t>And then there is…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a:t>Open Educational </a:t>
            </a:r>
            <a:r>
              <a:rPr lang="en-US" b="1" dirty="0" smtClean="0"/>
              <a:t>Resources</a:t>
            </a:r>
          </a:p>
          <a:p>
            <a:r>
              <a:rPr lang="en-US" b="1" dirty="0" smtClean="0"/>
              <a:t>Open </a:t>
            </a:r>
            <a:r>
              <a:rPr lang="en-US" b="1" dirty="0"/>
              <a:t>Educational Resources (OER) offer opportunities for increasing equity and access to high-quality K–12 education. Many state education agencies now have offices devoted to identifying and using OERs and other digital resources in their states</a:t>
            </a:r>
            <a:r>
              <a:rPr lang="en-US" b="1" dirty="0" smtClean="0"/>
              <a:t>.</a:t>
            </a:r>
          </a:p>
          <a:p>
            <a:r>
              <a:rPr lang="en-US" dirty="0"/>
              <a:t>http://www.achieve.org/oer-rubrics</a:t>
            </a:r>
          </a:p>
        </p:txBody>
      </p:sp>
    </p:spTree>
    <p:extLst>
      <p:ext uri="{BB962C8B-B14F-4D97-AF65-F5344CB8AC3E}">
        <p14:creationId xmlns:p14="http://schemas.microsoft.com/office/powerpoint/2010/main" val="12998837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48640" y="292947"/>
            <a:ext cx="8138160" cy="1219200"/>
          </a:xfrm>
        </p:spPr>
        <p:txBody>
          <a:bodyPr>
            <a:normAutofit/>
          </a:bodyPr>
          <a:lstStyle/>
          <a:p>
            <a:r>
              <a:rPr lang="en-US" sz="4400" dirty="0" smtClean="0"/>
              <a:t>DRAFT NGSS Rubric</a:t>
            </a:r>
            <a:endParaRPr lang="en-US" sz="4600" dirty="0">
              <a:solidFill>
                <a:srgbClr val="000000"/>
              </a:solidFill>
            </a:endParaRPr>
          </a:p>
        </p:txBody>
      </p:sp>
      <p:pic>
        <p:nvPicPr>
          <p:cNvPr id="2" name="Content Placeholder 1" descr="ngss rubric.tif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646" t="194" r="-54686"/>
          <a:stretch/>
        </p:blipFill>
        <p:spPr>
          <a:xfrm rot="5400000">
            <a:off x="433360" y="-971047"/>
            <a:ext cx="10244973" cy="10238635"/>
          </a:xfrm>
        </p:spPr>
      </p:pic>
      <p:sp>
        <p:nvSpPr>
          <p:cNvPr id="6" name="Rectangle 5"/>
          <p:cNvSpPr/>
          <p:nvPr/>
        </p:nvSpPr>
        <p:spPr>
          <a:xfrm>
            <a:off x="85729" y="6629400"/>
            <a:ext cx="1743071"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3397" tIns="36699" rIns="73397" bIns="36699" anchor="ctr"/>
          <a:lstStyle/>
          <a:p>
            <a:pPr algn="ctr" defTabSz="467653" fontAlgn="base">
              <a:spcBef>
                <a:spcPct val="0"/>
              </a:spcBef>
              <a:spcAft>
                <a:spcPct val="0"/>
              </a:spcAft>
              <a:defRPr/>
            </a:pPr>
            <a:endParaRPr lang="en-US" sz="2900" dirty="0">
              <a:solidFill>
                <a:prstClr val="white"/>
              </a:solidFill>
              <a:sym typeface="Helvetica Light"/>
            </a:endParaRPr>
          </a:p>
        </p:txBody>
      </p:sp>
      <p:pic>
        <p:nvPicPr>
          <p:cNvPr id="7" name="Picture 7"/>
          <p:cNvPicPr>
            <a:picLocks noChangeAspect="1"/>
          </p:cNvPicPr>
          <p:nvPr/>
        </p:nvPicPr>
        <p:blipFill>
          <a:blip r:embed="rId4" cstate="print"/>
          <a:srcRect/>
          <a:stretch>
            <a:fillRect/>
          </a:stretch>
        </p:blipFill>
        <p:spPr bwMode="auto">
          <a:xfrm>
            <a:off x="113856" y="6578206"/>
            <a:ext cx="1450627" cy="591740"/>
          </a:xfrm>
          <a:prstGeom prst="rect">
            <a:avLst/>
          </a:prstGeom>
          <a:noFill/>
          <a:ln w="9525">
            <a:noFill/>
            <a:miter lim="800000"/>
            <a:headEnd/>
            <a:tailEnd/>
          </a:ln>
        </p:spPr>
      </p:pic>
    </p:spTree>
    <p:extLst>
      <p:ext uri="{BB962C8B-B14F-4D97-AF65-F5344CB8AC3E}">
        <p14:creationId xmlns:p14="http://schemas.microsoft.com/office/powerpoint/2010/main" val="10400169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6"/>
          <p:cNvSpPr>
            <a:spLocks noGrp="1"/>
          </p:cNvSpPr>
          <p:nvPr>
            <p:ph type="title"/>
          </p:nvPr>
        </p:nvSpPr>
        <p:spPr>
          <a:xfrm>
            <a:off x="1071565" y="190500"/>
            <a:ext cx="7615235" cy="800100"/>
          </a:xfrm>
        </p:spPr>
        <p:txBody>
          <a:bodyPr/>
          <a:lstStyle/>
          <a:p>
            <a:pPr eaLnBrk="1" hangingPunct="1"/>
            <a:r>
              <a:rPr lang="en-US" dirty="0" smtClean="0">
                <a:latin typeface="Helvetica" pitchFamily="34" charset="0"/>
                <a:cs typeface="Helvetica" pitchFamily="34" charset="0"/>
              </a:rPr>
              <a:t>Test drive</a:t>
            </a:r>
          </a:p>
        </p:txBody>
      </p:sp>
      <p:sp>
        <p:nvSpPr>
          <p:cNvPr id="9" name="Content Placeholder 6"/>
          <p:cNvSpPr>
            <a:spLocks noGrp="1"/>
          </p:cNvSpPr>
          <p:nvPr>
            <p:ph sz="half" idx="4294967295"/>
          </p:nvPr>
        </p:nvSpPr>
        <p:spPr>
          <a:xfrm>
            <a:off x="762000" y="2209800"/>
            <a:ext cx="9448800" cy="4419600"/>
          </a:xfrm>
        </p:spPr>
        <p:txBody>
          <a:bodyPr rtlCol="0">
            <a:noAutofit/>
          </a:bodyPr>
          <a:lstStyle/>
          <a:p>
            <a:pPr marL="0" indent="0" defTabSz="1035845" eaLnBrk="1" fontAlgn="auto" hangingPunct="1">
              <a:spcAft>
                <a:spcPts val="0"/>
              </a:spcAft>
              <a:buNone/>
              <a:defRPr/>
            </a:pPr>
            <a:r>
              <a:rPr lang="en-US" sz="2500" dirty="0" smtClean="0">
                <a:latin typeface="Helvetica" pitchFamily="34" charset="0"/>
                <a:cs typeface="Helvetica" pitchFamily="34" charset="0"/>
              </a:rPr>
              <a:t>Apply the DRAFT rubric and response form to the randomly selected piece of instructional material BUT with four sets of eyes;</a:t>
            </a:r>
          </a:p>
          <a:p>
            <a:pPr marL="457200" indent="-457200" defTabSz="1035845" eaLnBrk="1" fontAlgn="auto" hangingPunct="1">
              <a:spcAft>
                <a:spcPts val="0"/>
              </a:spcAft>
              <a:buAutoNum type="alphaLcPeriod"/>
              <a:defRPr/>
            </a:pPr>
            <a:r>
              <a:rPr lang="en-US" sz="2500" dirty="0" smtClean="0">
                <a:latin typeface="Helvetica" pitchFamily="34" charset="0"/>
                <a:cs typeface="Helvetica" pitchFamily="34" charset="0"/>
              </a:rPr>
              <a:t>What knowledge and materials were needed to use this rubric?</a:t>
            </a:r>
          </a:p>
          <a:p>
            <a:pPr marL="457200" indent="-457200" defTabSz="1035845" eaLnBrk="1" fontAlgn="auto" hangingPunct="1">
              <a:spcAft>
                <a:spcPts val="0"/>
              </a:spcAft>
              <a:buAutoNum type="alphaLcPeriod"/>
              <a:defRPr/>
            </a:pPr>
            <a:r>
              <a:rPr lang="en-US" sz="2500" dirty="0" smtClean="0">
                <a:latin typeface="Helvetica" pitchFamily="34" charset="0"/>
                <a:cs typeface="Helvetica" pitchFamily="34" charset="0"/>
              </a:rPr>
              <a:t>How would one orient a group to conduct this work?</a:t>
            </a:r>
          </a:p>
          <a:p>
            <a:pPr marL="457200" indent="-457200" defTabSz="1035845" eaLnBrk="1" fontAlgn="auto" hangingPunct="1">
              <a:spcAft>
                <a:spcPts val="0"/>
              </a:spcAft>
              <a:buAutoNum type="alphaLcPeriod"/>
              <a:defRPr/>
            </a:pPr>
            <a:r>
              <a:rPr lang="en-US" sz="2500" dirty="0" smtClean="0">
                <a:latin typeface="Helvetica" pitchFamily="34" charset="0"/>
                <a:cs typeface="Helvetica" pitchFamily="34" charset="0"/>
              </a:rPr>
              <a:t>What part of the rubric worked well/what not so well/how would you change it?</a:t>
            </a:r>
          </a:p>
          <a:p>
            <a:pPr marL="457200" indent="-457200" defTabSz="1035845" eaLnBrk="1" fontAlgn="auto" hangingPunct="1">
              <a:spcAft>
                <a:spcPts val="0"/>
              </a:spcAft>
              <a:buAutoNum type="alphaLcPeriod"/>
              <a:defRPr/>
            </a:pPr>
            <a:r>
              <a:rPr lang="en-US" sz="2500" dirty="0" smtClean="0">
                <a:latin typeface="Helvetica" pitchFamily="34" charset="0"/>
                <a:cs typeface="Helvetica" pitchFamily="34" charset="0"/>
              </a:rPr>
              <a:t>To what extent does this rubric push materials developers toward the Framework/NGSS vision? </a:t>
            </a:r>
          </a:p>
          <a:p>
            <a:pPr marL="388479" indent="-388479" defTabSz="1035845" eaLnBrk="1" fontAlgn="auto" hangingPunct="1">
              <a:spcAft>
                <a:spcPts val="0"/>
              </a:spcAft>
              <a:buFont typeface="Arial" pitchFamily="34" charset="0"/>
              <a:buAutoNum type="alphaLcPeriod"/>
              <a:defRPr/>
            </a:pPr>
            <a:endParaRPr lang="en-US" sz="2000" dirty="0">
              <a:latin typeface="Helvetica" pitchFamily="34" charset="0"/>
              <a:cs typeface="Helvetica" pitchFamily="34" charset="0"/>
            </a:endParaRPr>
          </a:p>
        </p:txBody>
      </p:sp>
      <p:sp>
        <p:nvSpPr>
          <p:cNvPr id="7" name="Rectangle 6"/>
          <p:cNvSpPr/>
          <p:nvPr/>
        </p:nvSpPr>
        <p:spPr>
          <a:xfrm>
            <a:off x="85729" y="6457950"/>
            <a:ext cx="1735931"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3397" tIns="36699" rIns="73397" bIns="36699" anchor="ctr"/>
          <a:lstStyle/>
          <a:p>
            <a:pPr algn="ctr" defTabSz="467653" fontAlgn="base">
              <a:spcBef>
                <a:spcPct val="0"/>
              </a:spcBef>
              <a:spcAft>
                <a:spcPct val="0"/>
              </a:spcAft>
              <a:defRPr/>
            </a:pPr>
            <a:endParaRPr lang="en-US" sz="2900" dirty="0">
              <a:solidFill>
                <a:prstClr val="white"/>
              </a:solidFill>
              <a:sym typeface="Helvetica Light"/>
            </a:endParaRPr>
          </a:p>
        </p:txBody>
      </p:sp>
      <p:pic>
        <p:nvPicPr>
          <p:cNvPr id="68616" name="Picture 7"/>
          <p:cNvPicPr>
            <a:picLocks noChangeAspect="1"/>
          </p:cNvPicPr>
          <p:nvPr/>
        </p:nvPicPr>
        <p:blipFill>
          <a:blip r:embed="rId3" cstate="print"/>
          <a:srcRect/>
          <a:stretch>
            <a:fillRect/>
          </a:stretch>
        </p:blipFill>
        <p:spPr bwMode="auto">
          <a:xfrm>
            <a:off x="113856" y="6578206"/>
            <a:ext cx="1450627" cy="591740"/>
          </a:xfrm>
          <a:prstGeom prst="rect">
            <a:avLst/>
          </a:prstGeom>
          <a:noFill/>
          <a:ln w="9525">
            <a:noFill/>
            <a:miter lim="800000"/>
            <a:headEnd/>
            <a:tailEnd/>
          </a:ln>
        </p:spPr>
      </p:pic>
    </p:spTree>
    <p:extLst>
      <p:ext uri="{BB962C8B-B14F-4D97-AF65-F5344CB8AC3E}">
        <p14:creationId xmlns:p14="http://schemas.microsoft.com/office/powerpoint/2010/main" val="8950200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6"/>
          <p:cNvSpPr>
            <a:spLocks noGrp="1"/>
          </p:cNvSpPr>
          <p:nvPr>
            <p:ph type="title"/>
          </p:nvPr>
        </p:nvSpPr>
        <p:spPr>
          <a:xfrm>
            <a:off x="1071565" y="190500"/>
            <a:ext cx="7539035" cy="1828800"/>
          </a:xfrm>
        </p:spPr>
        <p:txBody>
          <a:bodyPr/>
          <a:lstStyle/>
          <a:p>
            <a:pPr eaLnBrk="1" hangingPunct="1"/>
            <a:r>
              <a:rPr lang="en-US" dirty="0" smtClean="0">
                <a:latin typeface="Helvetica" pitchFamily="34" charset="0"/>
                <a:cs typeface="Helvetica" pitchFamily="34" charset="0"/>
              </a:rPr>
              <a:t>Report Out</a:t>
            </a:r>
          </a:p>
        </p:txBody>
      </p:sp>
      <p:sp>
        <p:nvSpPr>
          <p:cNvPr id="9" name="Content Placeholder 6"/>
          <p:cNvSpPr>
            <a:spLocks noGrp="1"/>
          </p:cNvSpPr>
          <p:nvPr>
            <p:ph sz="half" idx="4294967295"/>
          </p:nvPr>
        </p:nvSpPr>
        <p:spPr>
          <a:xfrm>
            <a:off x="762000" y="1981200"/>
            <a:ext cx="9448800" cy="4005252"/>
          </a:xfrm>
        </p:spPr>
        <p:txBody>
          <a:bodyPr rtlCol="0">
            <a:noAutofit/>
          </a:bodyPr>
          <a:lstStyle/>
          <a:p>
            <a:pPr marL="388479" indent="-388479" defTabSz="1035845" eaLnBrk="1" fontAlgn="auto" hangingPunct="1">
              <a:spcAft>
                <a:spcPts val="0"/>
              </a:spcAft>
              <a:buFont typeface="Arial" pitchFamily="34" charset="0"/>
              <a:buAutoNum type="alphaLcPeriod"/>
              <a:defRPr/>
            </a:pPr>
            <a:endParaRPr lang="en-US" sz="2000" dirty="0" smtClean="0">
              <a:latin typeface="Helvetica" pitchFamily="34" charset="0"/>
              <a:cs typeface="Helvetica" pitchFamily="34" charset="0"/>
            </a:endParaRPr>
          </a:p>
          <a:p>
            <a:pPr marL="388479" indent="-388479" defTabSz="1035845" eaLnBrk="1" fontAlgn="auto" hangingPunct="1">
              <a:spcAft>
                <a:spcPts val="0"/>
              </a:spcAft>
              <a:buFont typeface="Arial" pitchFamily="34" charset="0"/>
              <a:buAutoNum type="alphaLcPeriod"/>
              <a:defRPr/>
            </a:pPr>
            <a:endParaRPr lang="en-US" sz="2000" dirty="0">
              <a:latin typeface="Helvetica" pitchFamily="34" charset="0"/>
              <a:cs typeface="Helvetica" pitchFamily="34" charset="0"/>
            </a:endParaRPr>
          </a:p>
        </p:txBody>
      </p:sp>
      <p:sp>
        <p:nvSpPr>
          <p:cNvPr id="7" name="Rectangle 6"/>
          <p:cNvSpPr/>
          <p:nvPr/>
        </p:nvSpPr>
        <p:spPr>
          <a:xfrm>
            <a:off x="85729" y="6457950"/>
            <a:ext cx="1735931" cy="742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3397" tIns="36699" rIns="73397" bIns="36699" anchor="ctr"/>
          <a:lstStyle/>
          <a:p>
            <a:pPr algn="ctr" defTabSz="467653" fontAlgn="base">
              <a:spcBef>
                <a:spcPct val="0"/>
              </a:spcBef>
              <a:spcAft>
                <a:spcPct val="0"/>
              </a:spcAft>
              <a:defRPr/>
            </a:pPr>
            <a:endParaRPr lang="en-US" sz="2900" dirty="0">
              <a:solidFill>
                <a:prstClr val="white"/>
              </a:solidFill>
              <a:sym typeface="Helvetica Light"/>
            </a:endParaRPr>
          </a:p>
        </p:txBody>
      </p:sp>
      <p:pic>
        <p:nvPicPr>
          <p:cNvPr id="68616" name="Picture 7"/>
          <p:cNvPicPr>
            <a:picLocks noChangeAspect="1"/>
          </p:cNvPicPr>
          <p:nvPr/>
        </p:nvPicPr>
        <p:blipFill>
          <a:blip r:embed="rId3" cstate="print"/>
          <a:srcRect/>
          <a:stretch>
            <a:fillRect/>
          </a:stretch>
        </p:blipFill>
        <p:spPr bwMode="auto">
          <a:xfrm>
            <a:off x="113856" y="6578206"/>
            <a:ext cx="1450627" cy="591740"/>
          </a:xfrm>
          <a:prstGeom prst="rect">
            <a:avLst/>
          </a:prstGeom>
          <a:noFill/>
          <a:ln w="9525">
            <a:noFill/>
            <a:miter lim="800000"/>
            <a:headEnd/>
            <a:tailEnd/>
          </a:ln>
        </p:spPr>
      </p:pic>
    </p:spTree>
    <p:extLst>
      <p:ext uri="{BB962C8B-B14F-4D97-AF65-F5344CB8AC3E}">
        <p14:creationId xmlns:p14="http://schemas.microsoft.com/office/powerpoint/2010/main" val="22965259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Main content">
  <a:themeElements>
    <a:clrScheme name="Achieve_template">
      <a:dk1>
        <a:srgbClr val="000000"/>
      </a:dk1>
      <a:lt1>
        <a:srgbClr val="FFFFFF"/>
      </a:lt1>
      <a:dk2>
        <a:srgbClr val="000000"/>
      </a:dk2>
      <a:lt2>
        <a:srgbClr val="808080"/>
      </a:lt2>
      <a:accent1>
        <a:srgbClr val="263685"/>
      </a:accent1>
      <a:accent2>
        <a:srgbClr val="1088A5"/>
      </a:accent2>
      <a:accent3>
        <a:srgbClr val="558ED5"/>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91B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rgbClr val="0091B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w="12700" cap="flat" cmpd="sng" algn="ctr">
          <a:noFill/>
          <a:prstDash val="solid"/>
          <a:miter lim="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10014</TotalTime>
  <Words>474</Words>
  <Application>Microsoft Macintosh PowerPoint</Application>
  <PresentationFormat>Custom</PresentationFormat>
  <Paragraphs>69</Paragraphs>
  <Slides>14</Slides>
  <Notes>7</Notes>
  <HiddenSlides>0</HiddenSlides>
  <MMClips>0</MMClips>
  <ScaleCrop>false</ScaleCrop>
  <HeadingPairs>
    <vt:vector size="4" baseType="variant">
      <vt:variant>
        <vt:lpstr>Theme</vt:lpstr>
      </vt:variant>
      <vt:variant>
        <vt:i4>12</vt:i4>
      </vt:variant>
      <vt:variant>
        <vt:lpstr>Slide Titles</vt:lpstr>
      </vt:variant>
      <vt:variant>
        <vt:i4>14</vt:i4>
      </vt:variant>
    </vt:vector>
  </HeadingPairs>
  <TitlesOfParts>
    <vt:vector size="26" baseType="lpstr">
      <vt:lpstr>1_Main content</vt:lpstr>
      <vt:lpstr>Office Theme</vt:lpstr>
      <vt:lpstr>6_Office Theme</vt:lpstr>
      <vt:lpstr>Custom Design</vt:lpstr>
      <vt:lpstr>7_Office Theme</vt:lpstr>
      <vt:lpstr>1_Custom Design</vt:lpstr>
      <vt:lpstr>8_Office Theme</vt:lpstr>
      <vt:lpstr>9_Office Theme</vt:lpstr>
      <vt:lpstr>2_Custom Design</vt:lpstr>
      <vt:lpstr>12_Office Theme</vt:lpstr>
      <vt:lpstr>14_Office Theme</vt:lpstr>
      <vt:lpstr>15_Office Theme</vt:lpstr>
      <vt:lpstr>PowerPoint Presentation</vt:lpstr>
      <vt:lpstr>PowerPoint Presentation</vt:lpstr>
      <vt:lpstr>On the shoulders of giants</vt:lpstr>
      <vt:lpstr>PowerPoint Presentation</vt:lpstr>
      <vt:lpstr>But wait, there’s more!</vt:lpstr>
      <vt:lpstr>And then there is…</vt:lpstr>
      <vt:lpstr>DRAFT NGSS Rubric</vt:lpstr>
      <vt:lpstr>Test drive</vt:lpstr>
      <vt:lpstr>Report Out</vt:lpstr>
      <vt:lpstr>Next Steps</vt:lpstr>
      <vt:lpstr>Contact Information</vt:lpstr>
      <vt:lpstr>PowerPoint Presentation</vt:lpstr>
      <vt:lpstr>PowerPoint Presentation</vt:lpstr>
      <vt:lpstr>Findings from ALR</vt:lpstr>
    </vt:vector>
  </TitlesOfParts>
  <Company>Achieve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criley;ajones</dc:creator>
  <cp:lastModifiedBy>Brett</cp:lastModifiedBy>
  <cp:revision>447</cp:revision>
  <cp:lastPrinted>2011-09-28T13:59:30Z</cp:lastPrinted>
  <dcterms:created xsi:type="dcterms:W3CDTF">2011-02-15T13:53:04Z</dcterms:created>
  <dcterms:modified xsi:type="dcterms:W3CDTF">2013-06-28T12:29:30Z</dcterms:modified>
</cp:coreProperties>
</file>